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1" r:id="rId6"/>
    <p:sldId id="262" r:id="rId7"/>
    <p:sldId id="263" r:id="rId8"/>
    <p:sldId id="265" r:id="rId9"/>
    <p:sldId id="266" r:id="rId10"/>
    <p:sldId id="287" r:id="rId11"/>
    <p:sldId id="269" r:id="rId12"/>
    <p:sldId id="288" r:id="rId13"/>
    <p:sldId id="289" r:id="rId14"/>
    <p:sldId id="290" r:id="rId15"/>
    <p:sldId id="291" r:id="rId16"/>
    <p:sldId id="292" r:id="rId17"/>
    <p:sldId id="293" r:id="rId18"/>
    <p:sldId id="294" r:id="rId19"/>
    <p:sldId id="297" r:id="rId20"/>
    <p:sldId id="295" r:id="rId21"/>
    <p:sldId id="283" r:id="rId22"/>
    <p:sldId id="284" r:id="rId23"/>
    <p:sldId id="285" r:id="rId24"/>
    <p:sldId id="296" r:id="rId25"/>
    <p:sldId id="286" r:id="rId26"/>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000000"/>
          </p15:clr>
        </p15:guide>
        <p15:guide id="2" pos="292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F3BDDA-AFD6-4127-A11A-A7D1B81E78A3}" v="8" dt="2022-11-12T07:07:33.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4" d="100"/>
          <a:sy n="104" d="100"/>
        </p:scale>
        <p:origin x="1854" y="96"/>
      </p:cViewPr>
      <p:guideLst>
        <p:guide orient="horz" pos="2158"/>
        <p:guide pos="29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7"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1048658"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11/19/2022</a:t>
            </a:fld>
            <a:endParaRPr lang="en-US" dirty="0"/>
          </a:p>
        </p:txBody>
      </p:sp>
      <p:sp>
        <p:nvSpPr>
          <p:cNvPr id="1048659"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1048660"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1048662"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extLst>
      <p:ext uri="{BB962C8B-B14F-4D97-AF65-F5344CB8AC3E}">
        <p14:creationId xmlns:p14="http://schemas.microsoft.com/office/powerpoint/2010/main" val="1129489206"/>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Slide Image Placeholder 1"/>
          <p:cNvSpPr>
            <a:spLocks noGrp="1" noRot="1" noChangeAspect="1"/>
          </p:cNvSpPr>
          <p:nvPr>
            <p:ph type="sldImg"/>
          </p:nvPr>
        </p:nvSpPr>
        <p:spPr/>
      </p:sp>
      <p:sp>
        <p:nvSpPr>
          <p:cNvPr id="1048588" name="Notes Placeholder 2"/>
          <p:cNvSpPr>
            <a:spLocks noGrp="1"/>
          </p:cNvSpPr>
          <p:nvPr>
            <p:ph type="body" idx="1"/>
          </p:nvPr>
        </p:nvSpPr>
        <p:spPr/>
        <p:txBody>
          <a:bodyPr>
            <a:normAutofit/>
          </a:bodyPr>
          <a:lstStyle/>
          <a:p>
            <a:endParaRPr lang="en-US" dirty="0"/>
          </a:p>
        </p:txBody>
      </p:sp>
      <p:sp>
        <p:nvSpPr>
          <p:cNvPr id="1048589"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Slide Image Placeholder 1"/>
          <p:cNvSpPr>
            <a:spLocks noGrp="1" noRot="1" noChangeAspect="1"/>
          </p:cNvSpPr>
          <p:nvPr>
            <p:ph type="sldImg"/>
          </p:nvPr>
        </p:nvSpPr>
        <p:spPr/>
      </p:sp>
      <p:sp>
        <p:nvSpPr>
          <p:cNvPr id="1048599" name="Notes Placeholder 2"/>
          <p:cNvSpPr>
            <a:spLocks noGrp="1"/>
          </p:cNvSpPr>
          <p:nvPr>
            <p:ph type="body" idx="1"/>
          </p:nvPr>
        </p:nvSpPr>
        <p:spPr/>
        <p:txBody>
          <a:bodyPr>
            <a:normAutofit/>
          </a:bodyPr>
          <a:lstStyle/>
          <a:p>
            <a:endParaRPr lang="en-US" dirty="0"/>
          </a:p>
        </p:txBody>
      </p:sp>
      <p:sp>
        <p:nvSpPr>
          <p:cNvPr id="1048600"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Slide Image Placeholder 1"/>
          <p:cNvSpPr>
            <a:spLocks noGrp="1" noRot="1" noChangeAspect="1"/>
          </p:cNvSpPr>
          <p:nvPr>
            <p:ph type="sldImg"/>
          </p:nvPr>
        </p:nvSpPr>
        <p:spPr/>
      </p:sp>
      <p:sp>
        <p:nvSpPr>
          <p:cNvPr id="1048610" name="Notes Placeholder 2"/>
          <p:cNvSpPr>
            <a:spLocks noGrp="1"/>
          </p:cNvSpPr>
          <p:nvPr>
            <p:ph type="body" idx="1"/>
          </p:nvPr>
        </p:nvSpPr>
        <p:spPr/>
        <p:txBody>
          <a:bodyPr>
            <a:normAutofit/>
          </a:bodyPr>
          <a:lstStyle/>
          <a:p>
            <a:endParaRPr lang="en-US" dirty="0"/>
          </a:p>
        </p:txBody>
      </p:sp>
      <p:sp>
        <p:nvSpPr>
          <p:cNvPr id="1048611" name="Slide Number Placeholder 3"/>
          <p:cNvSpPr>
            <a:spLocks noGrp="1"/>
          </p:cNvSpPr>
          <p:nvPr>
            <p:ph type="sldNum" sz="quarter" idx="10"/>
          </p:nvPr>
        </p:nvSpPr>
        <p:spPr/>
        <p:txBody>
          <a:bodyPr/>
          <a:lstStyle/>
          <a:p>
            <a:fld id="{7C4E7652-46AF-4259-BAE2-54978EA077CD}"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Slide Image Placeholder 1"/>
          <p:cNvSpPr>
            <a:spLocks noGrp="1" noRot="1" noChangeAspect="1"/>
          </p:cNvSpPr>
          <p:nvPr>
            <p:ph type="sldImg"/>
          </p:nvPr>
        </p:nvSpPr>
        <p:spPr/>
      </p:sp>
      <p:sp>
        <p:nvSpPr>
          <p:cNvPr id="1048617" name="Notes Placeholder 2"/>
          <p:cNvSpPr>
            <a:spLocks noGrp="1"/>
          </p:cNvSpPr>
          <p:nvPr>
            <p:ph type="body" idx="1"/>
          </p:nvPr>
        </p:nvSpPr>
        <p:spPr/>
        <p:txBody>
          <a:bodyPr>
            <a:normAutofit/>
          </a:bodyPr>
          <a:lstStyle/>
          <a:p>
            <a:endParaRPr lang="en-US" dirty="0"/>
          </a:p>
        </p:txBody>
      </p:sp>
      <p:sp>
        <p:nvSpPr>
          <p:cNvPr id="1048618"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Slide Image Placeholder 1"/>
          <p:cNvSpPr>
            <a:spLocks noGrp="1" noRot="1" noChangeAspect="1"/>
          </p:cNvSpPr>
          <p:nvPr>
            <p:ph type="sldImg"/>
          </p:nvPr>
        </p:nvSpPr>
        <p:spPr/>
      </p:sp>
      <p:sp>
        <p:nvSpPr>
          <p:cNvPr id="1048628" name="Notes Placeholder 2"/>
          <p:cNvSpPr>
            <a:spLocks noGrp="1"/>
          </p:cNvSpPr>
          <p:nvPr>
            <p:ph type="body" idx="1"/>
          </p:nvPr>
        </p:nvSpPr>
        <p:spPr/>
        <p:txBody>
          <a:bodyPr>
            <a:normAutofit/>
          </a:bodyPr>
          <a:lstStyle/>
          <a:p>
            <a:endParaRPr lang="en-US" dirty="0"/>
          </a:p>
        </p:txBody>
      </p:sp>
      <p:sp>
        <p:nvSpPr>
          <p:cNvPr id="1048629" name="Slide Number Placeholder 3"/>
          <p:cNvSpPr>
            <a:spLocks noGrp="1"/>
          </p:cNvSpPr>
          <p:nvPr>
            <p:ph type="sldNum" sz="quarter" idx="10"/>
          </p:nvPr>
        </p:nvSpPr>
        <p:spPr/>
        <p:txBody>
          <a:bodyPr/>
          <a:lstStyle/>
          <a:p>
            <a:fld id="{7C4E7652-46AF-4259-BAE2-54978EA077CD}" type="slidenum">
              <a:rPr lang="en-US" smtClean="0"/>
              <a:pPr/>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Slide Image Placeholder 1"/>
          <p:cNvSpPr>
            <a:spLocks noGrp="1" noRot="1" noChangeAspect="1"/>
          </p:cNvSpPr>
          <p:nvPr>
            <p:ph type="sldImg"/>
          </p:nvPr>
        </p:nvSpPr>
        <p:spPr/>
      </p:sp>
      <p:sp>
        <p:nvSpPr>
          <p:cNvPr id="1048635" name="Notes Placeholder 2"/>
          <p:cNvSpPr>
            <a:spLocks noGrp="1"/>
          </p:cNvSpPr>
          <p:nvPr>
            <p:ph type="body" idx="1"/>
          </p:nvPr>
        </p:nvSpPr>
        <p:spPr/>
        <p:txBody>
          <a:bodyPr>
            <a:normAutofit/>
          </a:bodyPr>
          <a:lstStyle/>
          <a:p>
            <a:endParaRPr lang="en-US" dirty="0"/>
          </a:p>
        </p:txBody>
      </p:sp>
      <p:sp>
        <p:nvSpPr>
          <p:cNvPr id="1048636" name="Slide Number Placeholder 3"/>
          <p:cNvSpPr>
            <a:spLocks noGrp="1"/>
          </p:cNvSpPr>
          <p:nvPr>
            <p:ph type="sldNum" sz="quarter" idx="10"/>
          </p:nvPr>
        </p:nvSpPr>
        <p:spPr/>
        <p:txBody>
          <a:bodyPr/>
          <a:lstStyle/>
          <a:p>
            <a:fld id="{7C4E7652-46AF-4259-BAE2-54978EA077CD}" type="slidenum">
              <a:rPr lang="en-US" smtClean="0"/>
              <a:pPr/>
              <a:t>21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Slide Image Placeholder 1"/>
          <p:cNvSpPr>
            <a:spLocks noGrp="1" noRot="1" noChangeAspect="1"/>
          </p:cNvSpPr>
          <p:nvPr>
            <p:ph type="sldImg"/>
          </p:nvPr>
        </p:nvSpPr>
        <p:spPr/>
      </p:sp>
      <p:sp>
        <p:nvSpPr>
          <p:cNvPr id="1048644" name="Notes Placeholder 2"/>
          <p:cNvSpPr>
            <a:spLocks noGrp="1"/>
          </p:cNvSpPr>
          <p:nvPr>
            <p:ph type="body" idx="1"/>
          </p:nvPr>
        </p:nvSpPr>
        <p:spPr/>
        <p:txBody>
          <a:bodyPr>
            <a:normAutofit/>
          </a:bodyPr>
          <a:lstStyle/>
          <a:p>
            <a:endParaRPr lang="en-US" dirty="0"/>
          </a:p>
        </p:txBody>
      </p:sp>
      <p:sp>
        <p:nvSpPr>
          <p:cNvPr id="1048645" name="Slide Number Placeholder 3"/>
          <p:cNvSpPr>
            <a:spLocks noGrp="1"/>
          </p:cNvSpPr>
          <p:nvPr>
            <p:ph type="sldNum" sz="quarter" idx="10"/>
          </p:nvPr>
        </p:nvSpPr>
        <p:spPr/>
        <p:txBody>
          <a:bodyPr/>
          <a:lstStyle/>
          <a:p>
            <a:fld id="{7C4E7652-46AF-4259-BAE2-54978EA077CD}" type="slidenum">
              <a:rPr lang="en-US" smtClean="0"/>
              <a:pPr/>
              <a:t>23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1" name="Group 9"/>
          <p:cNvGrpSpPr/>
          <p:nvPr userDrawn="1"/>
        </p:nvGrpSpPr>
        <p:grpSpPr>
          <a:xfrm>
            <a:off x="-1" y="-10825"/>
            <a:ext cx="9144002" cy="6515395"/>
            <a:chOff x="-1" y="-10825"/>
            <a:chExt cx="9144002" cy="6515395"/>
          </a:xfrm>
        </p:grpSpPr>
        <p:pic>
          <p:nvPicPr>
            <p:cNvPr id="2097156" name="Graphic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10825"/>
              <a:ext cx="3429000" cy="3181546"/>
            </a:xfrm>
            <a:prstGeom prst="rect">
              <a:avLst/>
            </a:prstGeom>
          </p:spPr>
        </p:pic>
        <p:pic>
          <p:nvPicPr>
            <p:cNvPr id="2097157" name="Graphic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95401" y="-10825"/>
              <a:ext cx="7848600" cy="3522243"/>
            </a:xfrm>
            <a:prstGeom prst="rect">
              <a:avLst/>
            </a:prstGeom>
          </p:spPr>
        </p:pic>
        <p:pic>
          <p:nvPicPr>
            <p:cNvPr id="2097158" name="Graphic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31825" y="2232482"/>
              <a:ext cx="1282976" cy="1108588"/>
            </a:xfrm>
            <a:prstGeom prst="rect">
              <a:avLst/>
            </a:prstGeom>
          </p:spPr>
        </p:pic>
        <p:pic>
          <p:nvPicPr>
            <p:cNvPr id="2097159" name="Graphic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 y="2962082"/>
              <a:ext cx="2757625" cy="3542488"/>
            </a:xfrm>
            <a:prstGeom prst="rect">
              <a:avLst/>
            </a:prstGeom>
          </p:spPr>
        </p:pic>
        <p:pic>
          <p:nvPicPr>
            <p:cNvPr id="2097160" name="Graphic 14"/>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 y="2313169"/>
              <a:ext cx="2259131" cy="2895506"/>
            </a:xfrm>
            <a:prstGeom prst="rect">
              <a:avLst/>
            </a:prstGeom>
          </p:spPr>
        </p:pic>
      </p:grpSp>
      <p:sp>
        <p:nvSpPr>
          <p:cNvPr id="1048580"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1048581" name="Subtitle 8"/>
          <p:cNvSpPr>
            <a:spLocks noGrp="1"/>
          </p:cNvSpPr>
          <p:nvPr>
            <p:ph type="subTitle" idx="1"/>
          </p:nvPr>
        </p:nvSpPr>
        <p:spPr>
          <a:xfrm>
            <a:off x="4724400" y="3849666"/>
            <a:ext cx="3879056" cy="1234575"/>
          </a:xfrm>
          <a:noFill/>
        </p:spPr>
        <p:txBody>
          <a:bodyPr/>
          <a:lstStyle>
            <a:lvl1pPr marL="0" marR="36830"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1048582"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endParaRPr lang="en-US" sz="1000" dirty="0"/>
          </a:p>
        </p:txBody>
      </p:sp>
      <p:sp>
        <p:nvSpPr>
          <p:cNvPr id="1048583"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r>
              <a:rPr lang="en-US" sz="1100"/>
              <a:t>www.website.com</a:t>
            </a: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1"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1048602"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3" name="Footer Placeholder 4"/>
          <p:cNvSpPr>
            <a:spLocks noGrp="1"/>
          </p:cNvSpPr>
          <p:nvPr>
            <p:ph type="ftr" sz="quarter" idx="11"/>
          </p:nvPr>
        </p:nvSpPr>
        <p:spPr>
          <a:xfrm>
            <a:off x="5715000" y="173195"/>
            <a:ext cx="2468880" cy="300831"/>
          </a:xfrm>
        </p:spPr>
        <p:txBody>
          <a:bodyPr/>
          <a:lstStyle/>
          <a:p>
            <a:r>
              <a:rPr lang="en-US" dirty="0"/>
              <a:t>www.website.com</a:t>
            </a:r>
          </a:p>
        </p:txBody>
      </p:sp>
      <p:sp>
        <p:nvSpPr>
          <p:cNvPr id="1048604"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27" name="Group 10"/>
          <p:cNvGrpSpPr/>
          <p:nvPr userDrawn="1"/>
        </p:nvGrpSpPr>
        <p:grpSpPr>
          <a:xfrm>
            <a:off x="5105399" y="3142"/>
            <a:ext cx="4038601" cy="1101851"/>
            <a:chOff x="5334000" y="-37306"/>
            <a:chExt cx="3281716" cy="895350"/>
          </a:xfrm>
        </p:grpSpPr>
        <p:pic>
          <p:nvPicPr>
            <p:cNvPr id="2097161" name="Graphic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48301" y="-37306"/>
              <a:ext cx="3167415" cy="609600"/>
            </a:xfrm>
            <a:prstGeom prst="rect">
              <a:avLst/>
            </a:prstGeom>
          </p:spPr>
        </p:pic>
        <p:pic>
          <p:nvPicPr>
            <p:cNvPr id="2097162" name="Graphic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34000" y="-37306"/>
              <a:ext cx="819150" cy="895350"/>
            </a:xfrm>
            <a:prstGeom prst="rect">
              <a:avLst/>
            </a:prstGeom>
          </p:spPr>
        </p:pic>
      </p:grpSp>
      <p:sp>
        <p:nvSpPr>
          <p:cNvPr id="1048590" name="Title 1"/>
          <p:cNvSpPr>
            <a:spLocks noGrp="1"/>
          </p:cNvSpPr>
          <p:nvPr>
            <p:ph type="title"/>
          </p:nvPr>
        </p:nvSpPr>
        <p:spPr/>
        <p:txBody>
          <a:bodyPr/>
          <a:lstStyle/>
          <a:p>
            <a:r>
              <a:rPr lang="en-US"/>
              <a:t>Click to edit Master title style</a:t>
            </a:r>
            <a:endParaRPr lang="en-US" dirty="0"/>
          </a:p>
        </p:txBody>
      </p:sp>
      <p:sp>
        <p:nvSpPr>
          <p:cNvPr id="1048591" name="Footer Placeholder 2"/>
          <p:cNvSpPr>
            <a:spLocks noGrp="1"/>
          </p:cNvSpPr>
          <p:nvPr>
            <p:ph type="ftr" sz="quarter" idx="10"/>
          </p:nvPr>
        </p:nvSpPr>
        <p:spPr/>
        <p:txBody>
          <a:bodyPr/>
          <a:lstStyle/>
          <a:p>
            <a:r>
              <a:rPr lang="en-US" dirty="0"/>
              <a:t>www.website.com</a:t>
            </a:r>
          </a:p>
        </p:txBody>
      </p:sp>
      <p:sp>
        <p:nvSpPr>
          <p:cNvPr id="1048592" name="Slide Number Placeholder 3"/>
          <p:cNvSpPr>
            <a:spLocks noGrp="1"/>
          </p:cNvSpPr>
          <p:nvPr>
            <p:ph type="sldNum" sz="quarter" idx="11"/>
          </p:nvPr>
        </p:nvSpPr>
        <p:spPr/>
        <p:txBody>
          <a:bodyPr/>
          <a:lstStyle/>
          <a:p>
            <a:fld id="{49598980-D22C-4904-9F8F-3DB09B2ECD84}" type="slidenum">
              <a:rPr lang="en-US" smtClean="0"/>
              <a:pPr/>
              <a:t>‹#›</a:t>
            </a:fld>
            <a:endParaRPr lang="en-US" dirty="0"/>
          </a:p>
        </p:txBody>
      </p:sp>
      <p:sp>
        <p:nvSpPr>
          <p:cNvPr id="1048593" name="Content Placeholder 2"/>
          <p:cNvSpPr>
            <a:spLocks noGrp="1"/>
          </p:cNvSpPr>
          <p:nvPr>
            <p:ph idx="1"/>
          </p:nvPr>
        </p:nvSpPr>
        <p:spPr>
          <a:xfrm>
            <a:off x="457200" y="1425655"/>
            <a:ext cx="7726680" cy="571500"/>
          </a:xfrm>
        </p:spPr>
        <p:txBody>
          <a:bodyPr>
            <a:normAutofit/>
          </a:bodyPr>
          <a:lstStyle>
            <a:lvl1pPr marL="64135" indent="0">
              <a:buFont typeface="Arial" panose="020B0604020202020204" pitchFamily="34" charset="0"/>
              <a:buNone/>
              <a:defRPr sz="2000"/>
            </a:lvl1pPr>
            <a:lvl2pPr marL="537210" indent="0">
              <a:buNone/>
            </a:lvl2pPr>
            <a:lvl3pPr marL="877570" indent="0">
              <a:buNone/>
            </a:lvl3pPr>
            <a:lvl4pPr marL="1161415" indent="0">
              <a:buNone/>
            </a:lvl4pPr>
            <a:lvl5pPr marL="1390015" indent="0">
              <a:buNone/>
            </a:lvl5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7" name="Title 1"/>
          <p:cNvSpPr>
            <a:spLocks noGrp="1"/>
          </p:cNvSpPr>
          <p:nvPr>
            <p:ph type="title"/>
          </p:nvPr>
        </p:nvSpPr>
        <p:spPr/>
        <p:txBody>
          <a:bodyPr/>
          <a:lstStyle>
            <a:lvl1pPr marL="0" algn="l"/>
          </a:lstStyle>
          <a:p>
            <a:r>
              <a:rPr lang="en-US"/>
              <a:t>Click to edit Master title style</a:t>
            </a:r>
            <a:endParaRPr lang="en-US" dirty="0"/>
          </a:p>
        </p:txBody>
      </p:sp>
      <p:sp>
        <p:nvSpPr>
          <p:cNvPr id="1048648"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9"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0"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1048651" name="Slide Number Placeholder 6"/>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1048652" name="Title 1"/>
          <p:cNvSpPr>
            <a:spLocks noGrp="1"/>
          </p:cNvSpPr>
          <p:nvPr>
            <p:ph type="title"/>
          </p:nvPr>
        </p:nvSpPr>
        <p:spPr>
          <a:xfrm>
            <a:off x="219456" y="1295400"/>
            <a:ext cx="914400" cy="5015864"/>
          </a:xfrm>
        </p:spPr>
        <p:txBody>
          <a:bodyPr vert="vert270" anchor="b"/>
          <a:lstStyle>
            <a:lvl1pPr marL="0" marR="18415" algn="r">
              <a:spcBef>
                <a:spcPts val="0"/>
              </a:spcBef>
              <a:buNone/>
              <a:defRPr sz="2900" b="0" cap="all" baseline="0"/>
            </a:lvl1pPr>
          </a:lstStyle>
          <a:p>
            <a:r>
              <a:rPr lang="en-US"/>
              <a:t>Click to edit Master title style</a:t>
            </a:r>
            <a:endParaRPr lang="en-US" dirty="0"/>
          </a:p>
        </p:txBody>
      </p:sp>
      <p:sp>
        <p:nvSpPr>
          <p:cNvPr id="104865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5"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1048656" name="Slide Number Placeholder 6"/>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9"/>
          <p:cNvGrpSpPr/>
          <p:nvPr userDrawn="1"/>
        </p:nvGrpSpPr>
        <p:grpSpPr>
          <a:xfrm>
            <a:off x="5105399" y="3142"/>
            <a:ext cx="4038601" cy="1101851"/>
            <a:chOff x="5334000" y="-37306"/>
            <a:chExt cx="3281716" cy="895350"/>
          </a:xfrm>
        </p:grpSpPr>
        <p:pic>
          <p:nvPicPr>
            <p:cNvPr id="2097152" name="Graphic 1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448301" y="-37306"/>
              <a:ext cx="3167415" cy="609600"/>
            </a:xfrm>
            <a:prstGeom prst="rect">
              <a:avLst/>
            </a:prstGeom>
          </p:spPr>
        </p:pic>
        <p:pic>
          <p:nvPicPr>
            <p:cNvPr id="2097153" name="Graphic 18"/>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334000" y="-37306"/>
              <a:ext cx="819150" cy="895350"/>
            </a:xfrm>
            <a:prstGeom prst="rect">
              <a:avLst/>
            </a:prstGeom>
          </p:spPr>
        </p:pic>
      </p:grpSp>
      <p:sp>
        <p:nvSpPr>
          <p:cNvPr id="1048576"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048577"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8578"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1048579"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097154" name="Graphic 20"/>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5307178"/>
            <a:ext cx="1219200" cy="1550822"/>
          </a:xfrm>
          <a:prstGeom prst="rect">
            <a:avLst/>
          </a:prstGeom>
        </p:spPr>
      </p:pic>
      <p:pic>
        <p:nvPicPr>
          <p:cNvPr id="2097155" name="Graphic 26"/>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310" indent="-384175"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170"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185"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185"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185" algn="l" rtl="0" eaLnBrk="1" latinLnBrk="0" hangingPunct="1">
        <a:spcBef>
          <a:spcPct val="20000"/>
        </a:spcBef>
        <a:buClr>
          <a:schemeClr val="accent1">
            <a:tint val="75000"/>
          </a:schemeClr>
        </a:buClr>
        <a:buFont typeface="Wingdings 2" panose="05020102010507070707"/>
        <a:buChar char=""/>
        <a:defRPr sz="1800" kern="1200">
          <a:solidFill>
            <a:schemeClr val="tx1"/>
          </a:solidFill>
          <a:latin typeface="+mn-lt"/>
          <a:ea typeface="+mn-ea"/>
          <a:cs typeface="+mn-cs"/>
        </a:defRPr>
      </a:lvl6pPr>
      <a:lvl7pPr marL="2084705" indent="-210185"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Rectangle 1"/>
          <p:cNvSpPr>
            <a:spLocks noGrp="1"/>
          </p:cNvSpPr>
          <p:nvPr>
            <p:ph type="ctrTitle"/>
          </p:nvPr>
        </p:nvSpPr>
        <p:spPr>
          <a:xfrm>
            <a:off x="295250" y="1792224"/>
            <a:ext cx="7841456" cy="1267968"/>
          </a:xfrm>
        </p:spPr>
        <p:txBody>
          <a:bodyPr/>
          <a:lstStyle/>
          <a:p>
            <a:pPr algn="ctr"/>
            <a:r>
              <a:rPr lang="en-IN" altLang="en-US" sz="2800" dirty="0">
                <a:solidFill>
                  <a:schemeClr val="bg2">
                    <a:lumMod val="90000"/>
                    <a:lumOff val="10000"/>
                  </a:schemeClr>
                </a:solidFill>
              </a:rPr>
              <a:t>VEHICLE NUMBER PLATE RECOGNITION BY DIGITAL IMAGE PROCESSING USING PYTHON AND OPENCV</a:t>
            </a:r>
          </a:p>
        </p:txBody>
      </p:sp>
      <p:sp>
        <p:nvSpPr>
          <p:cNvPr id="1048585" name="Rectangle 2"/>
          <p:cNvSpPr>
            <a:spLocks noGrp="1"/>
          </p:cNvSpPr>
          <p:nvPr>
            <p:ph type="subTitle" idx="1"/>
          </p:nvPr>
        </p:nvSpPr>
        <p:spPr>
          <a:xfrm>
            <a:off x="3962400" y="3566795"/>
            <a:ext cx="4641215" cy="1872615"/>
          </a:xfrm>
        </p:spPr>
        <p:txBody>
          <a:bodyPr>
            <a:noAutofit/>
          </a:bodyPr>
          <a:lstStyle/>
          <a:p>
            <a:r>
              <a:rPr lang="en-IN" altLang="en-US" sz="2200" dirty="0"/>
              <a:t>TEAM MEMBERS:</a:t>
            </a:r>
          </a:p>
          <a:p>
            <a:r>
              <a:rPr lang="en-IN" altLang="en-US" sz="2200" dirty="0"/>
              <a:t>19R21A04K2- B.NAGA SESHU</a:t>
            </a:r>
          </a:p>
          <a:p>
            <a:r>
              <a:rPr lang="en-IN" altLang="en-US" sz="2200" dirty="0"/>
              <a:t>19R21A04K7- J.SRISRI</a:t>
            </a:r>
          </a:p>
          <a:p>
            <a:r>
              <a:rPr lang="en-IN" altLang="en-US" sz="2200" dirty="0"/>
              <a:t>20R25A0420- K.VAMSI ANURAG</a:t>
            </a:r>
          </a:p>
          <a:p>
            <a:r>
              <a:rPr lang="en-IN" altLang="en-US" sz="2200" dirty="0"/>
              <a:t>20R25A0421- V.VIKAS</a:t>
            </a:r>
          </a:p>
        </p:txBody>
      </p:sp>
      <p:sp>
        <p:nvSpPr>
          <p:cNvPr id="1048586" name="Subtitle 2"/>
          <p:cNvSpPr txBox="1"/>
          <p:nvPr/>
        </p:nvSpPr>
        <p:spPr>
          <a:xfrm>
            <a:off x="1040384" y="5439410"/>
            <a:ext cx="8006080" cy="782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a:p>
            <a:r>
              <a:rPr lang="en-US" dirty="0">
                <a:solidFill>
                  <a:schemeClr val="bg1"/>
                </a:solidFill>
              </a:rPr>
              <a:t>Project Guide</a:t>
            </a:r>
            <a:r>
              <a:rPr lang="en-IN" altLang="en-US" dirty="0">
                <a:solidFill>
                  <a:schemeClr val="bg1"/>
                </a:solidFill>
              </a:rPr>
              <a:t>: </a:t>
            </a:r>
            <a:r>
              <a:rPr lang="en-IN" altLang="en-US" dirty="0" err="1">
                <a:solidFill>
                  <a:schemeClr val="bg1"/>
                </a:solidFill>
              </a:rPr>
              <a:t>Dr.</a:t>
            </a:r>
            <a:r>
              <a:rPr lang="en-IN" altLang="en-US" dirty="0">
                <a:solidFill>
                  <a:schemeClr val="bg1"/>
                </a:solidFill>
              </a:rPr>
              <a:t> MANOJ KUMAR </a:t>
            </a:r>
          </a:p>
        </p:txBody>
      </p:sp>
      <p:pic>
        <p:nvPicPr>
          <p:cNvPr id="2" name="Picture 1">
            <a:extLst>
              <a:ext uri="{FF2B5EF4-FFF2-40B4-BE49-F238E27FC236}">
                <a16:creationId xmlns:a16="http://schemas.microsoft.com/office/drawing/2014/main" id="{538817CE-4801-92B3-0605-258C3A8D1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384" y="-2261575"/>
            <a:ext cx="8518271" cy="61602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5BB-40A9-F1F6-3F9E-EDF7E2821B03}"/>
              </a:ext>
            </a:extLst>
          </p:cNvPr>
          <p:cNvSpPr>
            <a:spLocks noGrp="1"/>
          </p:cNvSpPr>
          <p:nvPr>
            <p:ph type="title"/>
          </p:nvPr>
        </p:nvSpPr>
        <p:spPr/>
        <p:txBody>
          <a:bodyPr/>
          <a:lstStyle/>
          <a:p>
            <a:r>
              <a:rPr lang="en-IN" dirty="0"/>
              <a:t>Block Diagram</a:t>
            </a:r>
          </a:p>
        </p:txBody>
      </p:sp>
      <p:sp>
        <p:nvSpPr>
          <p:cNvPr id="4" name="Slide Number Placeholder 3">
            <a:extLst>
              <a:ext uri="{FF2B5EF4-FFF2-40B4-BE49-F238E27FC236}">
                <a16:creationId xmlns:a16="http://schemas.microsoft.com/office/drawing/2014/main" id="{94840D44-F5B3-A84C-8C4A-3C559C6D119E}"/>
              </a:ext>
            </a:extLst>
          </p:cNvPr>
          <p:cNvSpPr>
            <a:spLocks noGrp="1"/>
          </p:cNvSpPr>
          <p:nvPr>
            <p:ph type="sldNum" sz="quarter" idx="12"/>
          </p:nvPr>
        </p:nvSpPr>
        <p:spPr/>
        <p:txBody>
          <a:bodyPr/>
          <a:lstStyle/>
          <a:p>
            <a:fld id="{FEA1243F-3000-4347-94A4-FBDEAD3122CB}" type="slidenum">
              <a:rPr lang="en-US" smtClean="0"/>
              <a:pPr/>
              <a:t>10</a:t>
            </a:fld>
            <a:endParaRPr lang="en-US" dirty="0"/>
          </a:p>
        </p:txBody>
      </p:sp>
      <p:pic>
        <p:nvPicPr>
          <p:cNvPr id="8" name="Content Placeholder 7">
            <a:extLst>
              <a:ext uri="{FF2B5EF4-FFF2-40B4-BE49-F238E27FC236}">
                <a16:creationId xmlns:a16="http://schemas.microsoft.com/office/drawing/2014/main" id="{FBAFC24C-B2D6-85E2-C6FF-8BC4C0B83077}"/>
              </a:ext>
            </a:extLst>
          </p:cNvPr>
          <p:cNvPicPr>
            <a:picLocks noGrp="1" noChangeAspect="1"/>
          </p:cNvPicPr>
          <p:nvPr>
            <p:ph idx="1"/>
          </p:nvPr>
        </p:nvPicPr>
        <p:blipFill>
          <a:blip r:embed="rId2"/>
          <a:stretch>
            <a:fillRect/>
          </a:stretch>
        </p:blipFill>
        <p:spPr>
          <a:xfrm>
            <a:off x="1136650" y="1600200"/>
            <a:ext cx="6870700" cy="4572000"/>
          </a:xfrm>
        </p:spPr>
      </p:pic>
    </p:spTree>
    <p:extLst>
      <p:ext uri="{BB962C8B-B14F-4D97-AF65-F5344CB8AC3E}">
        <p14:creationId xmlns:p14="http://schemas.microsoft.com/office/powerpoint/2010/main" val="795190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7191"/>
        <p:cNvGrpSpPr/>
        <p:nvPr/>
      </p:nvGrpSpPr>
      <p:grpSpPr>
        <a:xfrm>
          <a:off x="0" y="0"/>
          <a:ext cx="0" cy="0"/>
          <a:chOff x="0" y="0"/>
          <a:chExt cx="0" cy="0"/>
        </a:xfrm>
      </p:grpSpPr>
      <p:sp>
        <p:nvSpPr>
          <p:cNvPr id="2097192" name="Google Shape;2097192;p1"/>
          <p:cNvSpPr txBox="1">
            <a:spLocks noGrp="1"/>
          </p:cNvSpPr>
          <p:nvPr>
            <p:ph type="title"/>
          </p:nvPr>
        </p:nvSpPr>
        <p:spPr>
          <a:xfrm>
            <a:off x="457200" y="316916"/>
            <a:ext cx="4638600" cy="675900"/>
          </a:xfrm>
          <a:prstGeom prst="rect">
            <a:avLst/>
          </a:prstGeom>
          <a:noFill/>
          <a:ln>
            <a:noFill/>
          </a:ln>
        </p:spPr>
        <p:txBody>
          <a:bodyPr spcFirstLastPara="1" wrap="square" lIns="0" tIns="45700" rIns="0" bIns="45700" anchor="ctr" anchorCtr="0">
            <a:noAutofit/>
          </a:bodyPr>
          <a:lstStyle/>
          <a:p>
            <a:pPr marL="182880" lvl="0" indent="0" algn="l" rtl="0">
              <a:spcBef>
                <a:spcPts val="0"/>
              </a:spcBef>
              <a:spcAft>
                <a:spcPts val="0"/>
              </a:spcAft>
              <a:buClr>
                <a:schemeClr val="accent1"/>
              </a:buClr>
              <a:buSzPts val="4000"/>
              <a:buFont typeface="Quattrocento Sans"/>
              <a:buNone/>
            </a:pPr>
            <a:r>
              <a:rPr lang="en-US" dirty="0"/>
              <a:t>Methodology</a:t>
            </a:r>
            <a:endParaRPr dirty="0"/>
          </a:p>
        </p:txBody>
      </p:sp>
      <p:sp>
        <p:nvSpPr>
          <p:cNvPr id="2" name="Slide Number Placeholder 1">
            <a:extLst>
              <a:ext uri="{FF2B5EF4-FFF2-40B4-BE49-F238E27FC236}">
                <a16:creationId xmlns:a16="http://schemas.microsoft.com/office/drawing/2014/main" id="{752FF610-D018-4961-8543-B9D82F019DDB}"/>
              </a:ext>
            </a:extLst>
          </p:cNvPr>
          <p:cNvSpPr>
            <a:spLocks noGrp="1"/>
          </p:cNvSpPr>
          <p:nvPr>
            <p:ph type="sldNum" sz="quarter" idx="11"/>
          </p:nvPr>
        </p:nvSpPr>
        <p:spPr/>
        <p:txBody>
          <a:bodyPr/>
          <a:lstStyle/>
          <a:p>
            <a:fld id="{49598980-D22C-4904-9F8F-3DB09B2ECD84}" type="slidenum">
              <a:rPr lang="en-US" smtClean="0"/>
              <a:pPr/>
              <a:t>11</a:t>
            </a:fld>
            <a:endParaRPr lang="en-US" dirty="0"/>
          </a:p>
        </p:txBody>
      </p:sp>
      <p:grpSp>
        <p:nvGrpSpPr>
          <p:cNvPr id="7" name="Group 6">
            <a:extLst>
              <a:ext uri="{FF2B5EF4-FFF2-40B4-BE49-F238E27FC236}">
                <a16:creationId xmlns:a16="http://schemas.microsoft.com/office/drawing/2014/main" id="{5C452345-4839-48BF-977C-D81C2BEF8F41}"/>
              </a:ext>
            </a:extLst>
          </p:cNvPr>
          <p:cNvGrpSpPr/>
          <p:nvPr/>
        </p:nvGrpSpPr>
        <p:grpSpPr>
          <a:xfrm>
            <a:off x="2374202" y="1693845"/>
            <a:ext cx="4395596" cy="3103055"/>
            <a:chOff x="2377551" y="2207498"/>
            <a:chExt cx="4395596" cy="457200"/>
          </a:xfrm>
        </p:grpSpPr>
        <p:cxnSp>
          <p:nvCxnSpPr>
            <p:cNvPr id="55" name="Straight Arrow Connector 54">
              <a:extLst>
                <a:ext uri="{FF2B5EF4-FFF2-40B4-BE49-F238E27FC236}">
                  <a16:creationId xmlns:a16="http://schemas.microsoft.com/office/drawing/2014/main" id="{DA86BEC0-2E7D-49B6-B7D3-D8B80EFCDE00}"/>
                </a:ext>
              </a:extLst>
            </p:cNvPr>
            <p:cNvCxnSpPr/>
            <p:nvPr/>
          </p:nvCxnSpPr>
          <p:spPr>
            <a:xfrm rot="5400000">
              <a:off x="2148951" y="2436098"/>
              <a:ext cx="457200" cy="0"/>
            </a:xfrm>
            <a:prstGeom prst="straightConnector1">
              <a:avLst/>
            </a:prstGeom>
            <a:ln w="127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2200B97-DA65-4C55-942D-2457B388769E}"/>
                </a:ext>
              </a:extLst>
            </p:cNvPr>
            <p:cNvCxnSpPr/>
            <p:nvPr/>
          </p:nvCxnSpPr>
          <p:spPr>
            <a:xfrm rot="5400000">
              <a:off x="4346749" y="2436098"/>
              <a:ext cx="457200" cy="0"/>
            </a:xfrm>
            <a:prstGeom prst="straightConnector1">
              <a:avLst/>
            </a:prstGeom>
            <a:ln w="127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36A1DE1-57BE-45D0-AEFC-BE0EDA9F1DD3}"/>
                </a:ext>
              </a:extLst>
            </p:cNvPr>
            <p:cNvCxnSpPr/>
            <p:nvPr/>
          </p:nvCxnSpPr>
          <p:spPr>
            <a:xfrm rot="5400000">
              <a:off x="6544547" y="2436098"/>
              <a:ext cx="457200" cy="0"/>
            </a:xfrm>
            <a:prstGeom prst="straightConnector1">
              <a:avLst/>
            </a:prstGeom>
            <a:ln w="127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CA34902-E659-4DE4-A094-9BEBCD3A3715}"/>
              </a:ext>
            </a:extLst>
          </p:cNvPr>
          <p:cNvSpPr/>
          <p:nvPr/>
        </p:nvSpPr>
        <p:spPr bwMode="auto">
          <a:xfrm>
            <a:off x="365300" y="1763599"/>
            <a:ext cx="1820006" cy="1820006"/>
          </a:xfrm>
          <a:prstGeom prst="ellipse">
            <a:avLst/>
          </a:prstGeom>
          <a:noFill/>
          <a:ln w="28575">
            <a:solidFill>
              <a:schemeClr val="accent1"/>
            </a:solidFill>
            <a:round/>
            <a:headEnd/>
            <a:tailEnd/>
          </a:ln>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4000" b="1" dirty="0">
              <a:solidFill>
                <a:schemeClr val="tx1">
                  <a:lumMod val="75000"/>
                  <a:lumOff val="25000"/>
                </a:schemeClr>
              </a:solidFill>
            </a:endParaRPr>
          </a:p>
        </p:txBody>
      </p:sp>
      <p:grpSp>
        <p:nvGrpSpPr>
          <p:cNvPr id="9" name="Group 8">
            <a:extLst>
              <a:ext uri="{FF2B5EF4-FFF2-40B4-BE49-F238E27FC236}">
                <a16:creationId xmlns:a16="http://schemas.microsoft.com/office/drawing/2014/main" id="{2251312F-BBE4-4FD0-965D-0427A4640E09}"/>
              </a:ext>
            </a:extLst>
          </p:cNvPr>
          <p:cNvGrpSpPr/>
          <p:nvPr/>
        </p:nvGrpSpPr>
        <p:grpSpPr>
          <a:xfrm>
            <a:off x="739344" y="2137644"/>
            <a:ext cx="1071918" cy="1071916"/>
            <a:chOff x="-1687513" y="3627438"/>
            <a:chExt cx="1303338" cy="1303337"/>
          </a:xfrm>
          <a:solidFill>
            <a:schemeClr val="accent1"/>
          </a:solidFill>
        </p:grpSpPr>
        <p:sp>
          <p:nvSpPr>
            <p:cNvPr id="53" name="Freeform 47">
              <a:extLst>
                <a:ext uri="{FF2B5EF4-FFF2-40B4-BE49-F238E27FC236}">
                  <a16:creationId xmlns:a16="http://schemas.microsoft.com/office/drawing/2014/main" id="{EF5DB22E-ECD1-48BF-8035-C2BD1E1E520F}"/>
                </a:ext>
              </a:extLst>
            </p:cNvPr>
            <p:cNvSpPr>
              <a:spLocks noEditPoints="1"/>
            </p:cNvSpPr>
            <p:nvPr/>
          </p:nvSpPr>
          <p:spPr bwMode="auto">
            <a:xfrm>
              <a:off x="-1687513" y="3627438"/>
              <a:ext cx="1303338" cy="1303337"/>
            </a:xfrm>
            <a:custGeom>
              <a:avLst/>
              <a:gdLst>
                <a:gd name="T0" fmla="*/ 1696 w 1920"/>
                <a:gd name="T1" fmla="*/ 647 h 1920"/>
                <a:gd name="T2" fmla="*/ 1729 w 1920"/>
                <a:gd name="T3" fmla="*/ 372 h 1920"/>
                <a:gd name="T4" fmla="*/ 1385 w 1920"/>
                <a:gd name="T5" fmla="*/ 282 h 1920"/>
                <a:gd name="T6" fmla="*/ 1088 w 1920"/>
                <a:gd name="T7" fmla="*/ 0 h 1920"/>
                <a:gd name="T8" fmla="*/ 781 w 1920"/>
                <a:gd name="T9" fmla="*/ 180 h 1920"/>
                <a:gd name="T10" fmla="*/ 372 w 1920"/>
                <a:gd name="T11" fmla="*/ 191 h 1920"/>
                <a:gd name="T12" fmla="*/ 282 w 1920"/>
                <a:gd name="T13" fmla="*/ 535 h 1920"/>
                <a:gd name="T14" fmla="*/ 0 w 1920"/>
                <a:gd name="T15" fmla="*/ 832 h 1920"/>
                <a:gd name="T16" fmla="*/ 180 w 1920"/>
                <a:gd name="T17" fmla="*/ 1139 h 1920"/>
                <a:gd name="T18" fmla="*/ 191 w 1920"/>
                <a:gd name="T19" fmla="*/ 1548 h 1920"/>
                <a:gd name="T20" fmla="*/ 535 w 1920"/>
                <a:gd name="T21" fmla="*/ 1638 h 1920"/>
                <a:gd name="T22" fmla="*/ 832 w 1920"/>
                <a:gd name="T23" fmla="*/ 1920 h 1920"/>
                <a:gd name="T24" fmla="*/ 1139 w 1920"/>
                <a:gd name="T25" fmla="*/ 1740 h 1920"/>
                <a:gd name="T26" fmla="*/ 1376 w 1920"/>
                <a:gd name="T27" fmla="*/ 1920 h 1920"/>
                <a:gd name="T28" fmla="*/ 1506 w 1920"/>
                <a:gd name="T29" fmla="*/ 1732 h 1920"/>
                <a:gd name="T30" fmla="*/ 1732 w 1920"/>
                <a:gd name="T31" fmla="*/ 1506 h 1920"/>
                <a:gd name="T32" fmla="*/ 1789 w 1920"/>
                <a:gd name="T33" fmla="*/ 1132 h 1920"/>
                <a:gd name="T34" fmla="*/ 1920 w 1920"/>
                <a:gd name="T35" fmla="*/ 832 h 1920"/>
                <a:gd name="T36" fmla="*/ 1078 w 1920"/>
                <a:gd name="T37" fmla="*/ 1709 h 1920"/>
                <a:gd name="T38" fmla="*/ 842 w 1920"/>
                <a:gd name="T39" fmla="*/ 1709 h 1920"/>
                <a:gd name="T40" fmla="*/ 514 w 1920"/>
                <a:gd name="T41" fmla="*/ 1573 h 1920"/>
                <a:gd name="T42" fmla="*/ 347 w 1920"/>
                <a:gd name="T43" fmla="*/ 1406 h 1920"/>
                <a:gd name="T44" fmla="*/ 211 w 1920"/>
                <a:gd name="T45" fmla="*/ 1078 h 1920"/>
                <a:gd name="T46" fmla="*/ 211 w 1920"/>
                <a:gd name="T47" fmla="*/ 842 h 1920"/>
                <a:gd name="T48" fmla="*/ 347 w 1920"/>
                <a:gd name="T49" fmla="*/ 514 h 1920"/>
                <a:gd name="T50" fmla="*/ 514 w 1920"/>
                <a:gd name="T51" fmla="*/ 347 h 1920"/>
                <a:gd name="T52" fmla="*/ 842 w 1920"/>
                <a:gd name="T53" fmla="*/ 211 h 1920"/>
                <a:gd name="T54" fmla="*/ 1078 w 1920"/>
                <a:gd name="T55" fmla="*/ 211 h 1920"/>
                <a:gd name="T56" fmla="*/ 1406 w 1920"/>
                <a:gd name="T57" fmla="*/ 347 h 1920"/>
                <a:gd name="T58" fmla="*/ 1573 w 1920"/>
                <a:gd name="T59" fmla="*/ 514 h 1920"/>
                <a:gd name="T60" fmla="*/ 1241 w 1920"/>
                <a:gd name="T61" fmla="*/ 533 h 1920"/>
                <a:gd name="T62" fmla="*/ 960 w 1920"/>
                <a:gd name="T63" fmla="*/ 1472 h 1920"/>
                <a:gd name="T64" fmla="*/ 1280 w 1920"/>
                <a:gd name="T65" fmla="*/ 1440 h 1920"/>
                <a:gd name="T66" fmla="*/ 1103 w 1920"/>
                <a:gd name="T67" fmla="*/ 1682 h 1920"/>
                <a:gd name="T68" fmla="*/ 699 w 1920"/>
                <a:gd name="T69" fmla="*/ 1146 h 1920"/>
                <a:gd name="T70" fmla="*/ 612 w 1920"/>
                <a:gd name="T71" fmla="*/ 1243 h 1920"/>
                <a:gd name="T72" fmla="*/ 1050 w 1920"/>
                <a:gd name="T73" fmla="*/ 653 h 1920"/>
                <a:gd name="T74" fmla="*/ 746 w 1920"/>
                <a:gd name="T75" fmla="*/ 1101 h 1920"/>
                <a:gd name="T76" fmla="*/ 1344 w 1920"/>
                <a:gd name="T77" fmla="*/ 1406 h 1920"/>
                <a:gd name="T78" fmla="*/ 1408 w 1920"/>
                <a:gd name="T79" fmla="*/ 1440 h 1920"/>
                <a:gd name="T80" fmla="*/ 1440 w 1920"/>
                <a:gd name="T81" fmla="*/ 1792 h 1920"/>
                <a:gd name="T82" fmla="*/ 1312 w 1920"/>
                <a:gd name="T83" fmla="*/ 1504 h 1920"/>
                <a:gd name="T84" fmla="*/ 1664 w 1920"/>
                <a:gd name="T85" fmla="*/ 1523 h 1920"/>
                <a:gd name="T86" fmla="*/ 1504 w 1920"/>
                <a:gd name="T87" fmla="*/ 1472 h 1920"/>
                <a:gd name="T88" fmla="*/ 1578 w 1920"/>
                <a:gd name="T89" fmla="*/ 1359 h 1920"/>
                <a:gd name="T90" fmla="*/ 1664 w 1920"/>
                <a:gd name="T91" fmla="*/ 1523 h 1920"/>
                <a:gd name="T92" fmla="*/ 1376 w 1920"/>
                <a:gd name="T93" fmla="*/ 576 h 1920"/>
                <a:gd name="T94" fmla="*/ 1856 w 1920"/>
                <a:gd name="T95" fmla="*/ 1060 h 1920"/>
                <a:gd name="T96" fmla="*/ 1856 w 1920"/>
                <a:gd name="T97" fmla="*/ 860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920">
                  <a:moveTo>
                    <a:pt x="1892" y="800"/>
                  </a:moveTo>
                  <a:cubicBezTo>
                    <a:pt x="1790" y="787"/>
                    <a:pt x="1790" y="787"/>
                    <a:pt x="1790" y="787"/>
                  </a:cubicBezTo>
                  <a:cubicBezTo>
                    <a:pt x="1767" y="735"/>
                    <a:pt x="1736" y="688"/>
                    <a:pt x="1696" y="647"/>
                  </a:cubicBezTo>
                  <a:cubicBezTo>
                    <a:pt x="1680" y="608"/>
                    <a:pt x="1660" y="571"/>
                    <a:pt x="1638" y="535"/>
                  </a:cubicBezTo>
                  <a:cubicBezTo>
                    <a:pt x="1732" y="414"/>
                    <a:pt x="1732" y="414"/>
                    <a:pt x="1732" y="414"/>
                  </a:cubicBezTo>
                  <a:cubicBezTo>
                    <a:pt x="1742" y="401"/>
                    <a:pt x="1740" y="383"/>
                    <a:pt x="1729" y="372"/>
                  </a:cubicBezTo>
                  <a:cubicBezTo>
                    <a:pt x="1548" y="191"/>
                    <a:pt x="1548" y="191"/>
                    <a:pt x="1548" y="191"/>
                  </a:cubicBezTo>
                  <a:cubicBezTo>
                    <a:pt x="1537" y="179"/>
                    <a:pt x="1519" y="178"/>
                    <a:pt x="1506" y="188"/>
                  </a:cubicBezTo>
                  <a:cubicBezTo>
                    <a:pt x="1385" y="282"/>
                    <a:pt x="1385" y="282"/>
                    <a:pt x="1385" y="282"/>
                  </a:cubicBezTo>
                  <a:cubicBezTo>
                    <a:pt x="1309" y="234"/>
                    <a:pt x="1226" y="200"/>
                    <a:pt x="1139" y="180"/>
                  </a:cubicBezTo>
                  <a:cubicBezTo>
                    <a:pt x="1120" y="28"/>
                    <a:pt x="1120" y="28"/>
                    <a:pt x="1120" y="28"/>
                  </a:cubicBezTo>
                  <a:cubicBezTo>
                    <a:pt x="1118" y="12"/>
                    <a:pt x="1104" y="0"/>
                    <a:pt x="1088" y="0"/>
                  </a:cubicBezTo>
                  <a:cubicBezTo>
                    <a:pt x="832" y="0"/>
                    <a:pt x="832" y="0"/>
                    <a:pt x="832" y="0"/>
                  </a:cubicBezTo>
                  <a:cubicBezTo>
                    <a:pt x="816" y="0"/>
                    <a:pt x="802" y="12"/>
                    <a:pt x="800" y="28"/>
                  </a:cubicBezTo>
                  <a:cubicBezTo>
                    <a:pt x="781" y="180"/>
                    <a:pt x="781" y="180"/>
                    <a:pt x="781" y="180"/>
                  </a:cubicBezTo>
                  <a:cubicBezTo>
                    <a:pt x="694" y="200"/>
                    <a:pt x="611" y="234"/>
                    <a:pt x="535" y="282"/>
                  </a:cubicBezTo>
                  <a:cubicBezTo>
                    <a:pt x="414" y="188"/>
                    <a:pt x="414" y="188"/>
                    <a:pt x="414" y="188"/>
                  </a:cubicBezTo>
                  <a:cubicBezTo>
                    <a:pt x="401" y="178"/>
                    <a:pt x="383" y="179"/>
                    <a:pt x="372" y="191"/>
                  </a:cubicBezTo>
                  <a:cubicBezTo>
                    <a:pt x="191" y="372"/>
                    <a:pt x="191" y="372"/>
                    <a:pt x="191" y="372"/>
                  </a:cubicBezTo>
                  <a:cubicBezTo>
                    <a:pt x="179" y="383"/>
                    <a:pt x="178" y="401"/>
                    <a:pt x="188" y="414"/>
                  </a:cubicBezTo>
                  <a:cubicBezTo>
                    <a:pt x="282" y="535"/>
                    <a:pt x="282" y="535"/>
                    <a:pt x="282" y="535"/>
                  </a:cubicBezTo>
                  <a:cubicBezTo>
                    <a:pt x="234" y="611"/>
                    <a:pt x="200" y="694"/>
                    <a:pt x="180" y="781"/>
                  </a:cubicBezTo>
                  <a:cubicBezTo>
                    <a:pt x="28" y="800"/>
                    <a:pt x="28" y="800"/>
                    <a:pt x="28" y="800"/>
                  </a:cubicBezTo>
                  <a:cubicBezTo>
                    <a:pt x="12" y="802"/>
                    <a:pt x="0" y="816"/>
                    <a:pt x="0" y="832"/>
                  </a:cubicBezTo>
                  <a:cubicBezTo>
                    <a:pt x="0" y="1088"/>
                    <a:pt x="0" y="1088"/>
                    <a:pt x="0" y="1088"/>
                  </a:cubicBezTo>
                  <a:cubicBezTo>
                    <a:pt x="0" y="1104"/>
                    <a:pt x="12" y="1118"/>
                    <a:pt x="28" y="1120"/>
                  </a:cubicBezTo>
                  <a:cubicBezTo>
                    <a:pt x="180" y="1139"/>
                    <a:pt x="180" y="1139"/>
                    <a:pt x="180" y="1139"/>
                  </a:cubicBezTo>
                  <a:cubicBezTo>
                    <a:pt x="200" y="1226"/>
                    <a:pt x="234" y="1309"/>
                    <a:pt x="282" y="1385"/>
                  </a:cubicBezTo>
                  <a:cubicBezTo>
                    <a:pt x="188" y="1506"/>
                    <a:pt x="188" y="1506"/>
                    <a:pt x="188" y="1506"/>
                  </a:cubicBezTo>
                  <a:cubicBezTo>
                    <a:pt x="178" y="1519"/>
                    <a:pt x="179" y="1537"/>
                    <a:pt x="191" y="1548"/>
                  </a:cubicBezTo>
                  <a:cubicBezTo>
                    <a:pt x="372" y="1729"/>
                    <a:pt x="372" y="1729"/>
                    <a:pt x="372" y="1729"/>
                  </a:cubicBezTo>
                  <a:cubicBezTo>
                    <a:pt x="383" y="1741"/>
                    <a:pt x="401" y="1742"/>
                    <a:pt x="414" y="1732"/>
                  </a:cubicBezTo>
                  <a:cubicBezTo>
                    <a:pt x="535" y="1638"/>
                    <a:pt x="535" y="1638"/>
                    <a:pt x="535" y="1638"/>
                  </a:cubicBezTo>
                  <a:cubicBezTo>
                    <a:pt x="611" y="1686"/>
                    <a:pt x="694" y="1720"/>
                    <a:pt x="781" y="1740"/>
                  </a:cubicBezTo>
                  <a:cubicBezTo>
                    <a:pt x="800" y="1892"/>
                    <a:pt x="800" y="1892"/>
                    <a:pt x="800" y="1892"/>
                  </a:cubicBezTo>
                  <a:cubicBezTo>
                    <a:pt x="802" y="1908"/>
                    <a:pt x="816" y="1920"/>
                    <a:pt x="832" y="1920"/>
                  </a:cubicBezTo>
                  <a:cubicBezTo>
                    <a:pt x="1088" y="1920"/>
                    <a:pt x="1088" y="1920"/>
                    <a:pt x="1088" y="1920"/>
                  </a:cubicBezTo>
                  <a:cubicBezTo>
                    <a:pt x="1104" y="1920"/>
                    <a:pt x="1118" y="1908"/>
                    <a:pt x="1120" y="1892"/>
                  </a:cubicBezTo>
                  <a:cubicBezTo>
                    <a:pt x="1139" y="1740"/>
                    <a:pt x="1139" y="1740"/>
                    <a:pt x="1139" y="1740"/>
                  </a:cubicBezTo>
                  <a:cubicBezTo>
                    <a:pt x="1176" y="1731"/>
                    <a:pt x="1212" y="1720"/>
                    <a:pt x="1248" y="1706"/>
                  </a:cubicBezTo>
                  <a:cubicBezTo>
                    <a:pt x="1248" y="1792"/>
                    <a:pt x="1248" y="1792"/>
                    <a:pt x="1248" y="1792"/>
                  </a:cubicBezTo>
                  <a:cubicBezTo>
                    <a:pt x="1248" y="1863"/>
                    <a:pt x="1305" y="1920"/>
                    <a:pt x="1376" y="1920"/>
                  </a:cubicBezTo>
                  <a:cubicBezTo>
                    <a:pt x="1447" y="1920"/>
                    <a:pt x="1504" y="1863"/>
                    <a:pt x="1504" y="1792"/>
                  </a:cubicBezTo>
                  <a:cubicBezTo>
                    <a:pt x="1504" y="1730"/>
                    <a:pt x="1504" y="1730"/>
                    <a:pt x="1504" y="1730"/>
                  </a:cubicBezTo>
                  <a:cubicBezTo>
                    <a:pt x="1506" y="1732"/>
                    <a:pt x="1506" y="1732"/>
                    <a:pt x="1506" y="1732"/>
                  </a:cubicBezTo>
                  <a:cubicBezTo>
                    <a:pt x="1519" y="1742"/>
                    <a:pt x="1537" y="1741"/>
                    <a:pt x="1548" y="1729"/>
                  </a:cubicBezTo>
                  <a:cubicBezTo>
                    <a:pt x="1729" y="1548"/>
                    <a:pt x="1729" y="1548"/>
                    <a:pt x="1729" y="1548"/>
                  </a:cubicBezTo>
                  <a:cubicBezTo>
                    <a:pt x="1741" y="1537"/>
                    <a:pt x="1742" y="1519"/>
                    <a:pt x="1732" y="1506"/>
                  </a:cubicBezTo>
                  <a:cubicBezTo>
                    <a:pt x="1638" y="1385"/>
                    <a:pt x="1638" y="1385"/>
                    <a:pt x="1638" y="1385"/>
                  </a:cubicBezTo>
                  <a:cubicBezTo>
                    <a:pt x="1660" y="1349"/>
                    <a:pt x="1680" y="1312"/>
                    <a:pt x="1696" y="1273"/>
                  </a:cubicBezTo>
                  <a:cubicBezTo>
                    <a:pt x="1736" y="1232"/>
                    <a:pt x="1767" y="1185"/>
                    <a:pt x="1789" y="1132"/>
                  </a:cubicBezTo>
                  <a:cubicBezTo>
                    <a:pt x="1892" y="1120"/>
                    <a:pt x="1892" y="1120"/>
                    <a:pt x="1892" y="1120"/>
                  </a:cubicBezTo>
                  <a:cubicBezTo>
                    <a:pt x="1908" y="1118"/>
                    <a:pt x="1920" y="1104"/>
                    <a:pt x="1920" y="1088"/>
                  </a:cubicBezTo>
                  <a:cubicBezTo>
                    <a:pt x="1920" y="832"/>
                    <a:pt x="1920" y="832"/>
                    <a:pt x="1920" y="832"/>
                  </a:cubicBezTo>
                  <a:cubicBezTo>
                    <a:pt x="1920" y="816"/>
                    <a:pt x="1908" y="802"/>
                    <a:pt x="1892" y="800"/>
                  </a:cubicBezTo>
                  <a:close/>
                  <a:moveTo>
                    <a:pt x="1103" y="1682"/>
                  </a:moveTo>
                  <a:cubicBezTo>
                    <a:pt x="1090" y="1685"/>
                    <a:pt x="1080" y="1696"/>
                    <a:pt x="1078" y="1709"/>
                  </a:cubicBezTo>
                  <a:cubicBezTo>
                    <a:pt x="1060" y="1856"/>
                    <a:pt x="1060" y="1856"/>
                    <a:pt x="1060" y="1856"/>
                  </a:cubicBezTo>
                  <a:cubicBezTo>
                    <a:pt x="860" y="1856"/>
                    <a:pt x="860" y="1856"/>
                    <a:pt x="860" y="1856"/>
                  </a:cubicBezTo>
                  <a:cubicBezTo>
                    <a:pt x="842" y="1709"/>
                    <a:pt x="842" y="1709"/>
                    <a:pt x="842" y="1709"/>
                  </a:cubicBezTo>
                  <a:cubicBezTo>
                    <a:pt x="840" y="1696"/>
                    <a:pt x="830" y="1685"/>
                    <a:pt x="816" y="1682"/>
                  </a:cubicBezTo>
                  <a:cubicBezTo>
                    <a:pt x="722" y="1663"/>
                    <a:pt x="631" y="1626"/>
                    <a:pt x="551" y="1572"/>
                  </a:cubicBezTo>
                  <a:cubicBezTo>
                    <a:pt x="540" y="1564"/>
                    <a:pt x="525" y="1565"/>
                    <a:pt x="514" y="1573"/>
                  </a:cubicBezTo>
                  <a:cubicBezTo>
                    <a:pt x="397" y="1664"/>
                    <a:pt x="397" y="1664"/>
                    <a:pt x="397" y="1664"/>
                  </a:cubicBezTo>
                  <a:cubicBezTo>
                    <a:pt x="256" y="1523"/>
                    <a:pt x="256" y="1523"/>
                    <a:pt x="256" y="1523"/>
                  </a:cubicBezTo>
                  <a:cubicBezTo>
                    <a:pt x="347" y="1406"/>
                    <a:pt x="347" y="1406"/>
                    <a:pt x="347" y="1406"/>
                  </a:cubicBezTo>
                  <a:cubicBezTo>
                    <a:pt x="355" y="1395"/>
                    <a:pt x="356" y="1380"/>
                    <a:pt x="348" y="1369"/>
                  </a:cubicBezTo>
                  <a:cubicBezTo>
                    <a:pt x="294" y="1289"/>
                    <a:pt x="257" y="1199"/>
                    <a:pt x="238" y="1104"/>
                  </a:cubicBezTo>
                  <a:cubicBezTo>
                    <a:pt x="235" y="1090"/>
                    <a:pt x="224" y="1080"/>
                    <a:pt x="211" y="1078"/>
                  </a:cubicBezTo>
                  <a:cubicBezTo>
                    <a:pt x="64" y="1060"/>
                    <a:pt x="64" y="1060"/>
                    <a:pt x="64" y="1060"/>
                  </a:cubicBezTo>
                  <a:cubicBezTo>
                    <a:pt x="64" y="860"/>
                    <a:pt x="64" y="860"/>
                    <a:pt x="64" y="860"/>
                  </a:cubicBezTo>
                  <a:cubicBezTo>
                    <a:pt x="211" y="842"/>
                    <a:pt x="211" y="842"/>
                    <a:pt x="211" y="842"/>
                  </a:cubicBezTo>
                  <a:cubicBezTo>
                    <a:pt x="224" y="840"/>
                    <a:pt x="235" y="830"/>
                    <a:pt x="238" y="816"/>
                  </a:cubicBezTo>
                  <a:cubicBezTo>
                    <a:pt x="257" y="722"/>
                    <a:pt x="294" y="631"/>
                    <a:pt x="348" y="551"/>
                  </a:cubicBezTo>
                  <a:cubicBezTo>
                    <a:pt x="356" y="540"/>
                    <a:pt x="355" y="525"/>
                    <a:pt x="347" y="514"/>
                  </a:cubicBezTo>
                  <a:cubicBezTo>
                    <a:pt x="256" y="397"/>
                    <a:pt x="256" y="397"/>
                    <a:pt x="256" y="397"/>
                  </a:cubicBezTo>
                  <a:cubicBezTo>
                    <a:pt x="397" y="256"/>
                    <a:pt x="397" y="256"/>
                    <a:pt x="397" y="256"/>
                  </a:cubicBezTo>
                  <a:cubicBezTo>
                    <a:pt x="514" y="347"/>
                    <a:pt x="514" y="347"/>
                    <a:pt x="514" y="347"/>
                  </a:cubicBezTo>
                  <a:cubicBezTo>
                    <a:pt x="525" y="355"/>
                    <a:pt x="540" y="356"/>
                    <a:pt x="551" y="348"/>
                  </a:cubicBezTo>
                  <a:cubicBezTo>
                    <a:pt x="631" y="294"/>
                    <a:pt x="722" y="257"/>
                    <a:pt x="816" y="238"/>
                  </a:cubicBezTo>
                  <a:cubicBezTo>
                    <a:pt x="830" y="235"/>
                    <a:pt x="840" y="224"/>
                    <a:pt x="842" y="211"/>
                  </a:cubicBezTo>
                  <a:cubicBezTo>
                    <a:pt x="860" y="64"/>
                    <a:pt x="860" y="64"/>
                    <a:pt x="860" y="64"/>
                  </a:cubicBezTo>
                  <a:cubicBezTo>
                    <a:pt x="1060" y="64"/>
                    <a:pt x="1060" y="64"/>
                    <a:pt x="1060" y="64"/>
                  </a:cubicBezTo>
                  <a:cubicBezTo>
                    <a:pt x="1078" y="211"/>
                    <a:pt x="1078" y="211"/>
                    <a:pt x="1078" y="211"/>
                  </a:cubicBezTo>
                  <a:cubicBezTo>
                    <a:pt x="1080" y="224"/>
                    <a:pt x="1090" y="235"/>
                    <a:pt x="1104" y="238"/>
                  </a:cubicBezTo>
                  <a:cubicBezTo>
                    <a:pt x="1198" y="257"/>
                    <a:pt x="1289" y="294"/>
                    <a:pt x="1369" y="348"/>
                  </a:cubicBezTo>
                  <a:cubicBezTo>
                    <a:pt x="1380" y="356"/>
                    <a:pt x="1395" y="355"/>
                    <a:pt x="1406" y="347"/>
                  </a:cubicBezTo>
                  <a:cubicBezTo>
                    <a:pt x="1523" y="256"/>
                    <a:pt x="1523" y="256"/>
                    <a:pt x="1523" y="256"/>
                  </a:cubicBezTo>
                  <a:cubicBezTo>
                    <a:pt x="1664" y="397"/>
                    <a:pt x="1664" y="397"/>
                    <a:pt x="1664" y="397"/>
                  </a:cubicBezTo>
                  <a:cubicBezTo>
                    <a:pt x="1573" y="514"/>
                    <a:pt x="1573" y="514"/>
                    <a:pt x="1573" y="514"/>
                  </a:cubicBezTo>
                  <a:cubicBezTo>
                    <a:pt x="1565" y="525"/>
                    <a:pt x="1564" y="540"/>
                    <a:pt x="1572" y="551"/>
                  </a:cubicBezTo>
                  <a:cubicBezTo>
                    <a:pt x="1574" y="554"/>
                    <a:pt x="1576" y="557"/>
                    <a:pt x="1578" y="560"/>
                  </a:cubicBezTo>
                  <a:cubicBezTo>
                    <a:pt x="1474" y="507"/>
                    <a:pt x="1353" y="497"/>
                    <a:pt x="1241" y="533"/>
                  </a:cubicBezTo>
                  <a:cubicBezTo>
                    <a:pt x="1158" y="477"/>
                    <a:pt x="1060" y="448"/>
                    <a:pt x="960" y="448"/>
                  </a:cubicBezTo>
                  <a:cubicBezTo>
                    <a:pt x="677" y="448"/>
                    <a:pt x="448" y="677"/>
                    <a:pt x="448" y="960"/>
                  </a:cubicBezTo>
                  <a:cubicBezTo>
                    <a:pt x="448" y="1243"/>
                    <a:pt x="677" y="1472"/>
                    <a:pt x="960" y="1472"/>
                  </a:cubicBezTo>
                  <a:cubicBezTo>
                    <a:pt x="1060" y="1472"/>
                    <a:pt x="1158" y="1443"/>
                    <a:pt x="1241" y="1387"/>
                  </a:cubicBezTo>
                  <a:cubicBezTo>
                    <a:pt x="1254" y="1391"/>
                    <a:pt x="1267" y="1394"/>
                    <a:pt x="1280" y="1397"/>
                  </a:cubicBezTo>
                  <a:cubicBezTo>
                    <a:pt x="1280" y="1440"/>
                    <a:pt x="1280" y="1440"/>
                    <a:pt x="1280" y="1440"/>
                  </a:cubicBezTo>
                  <a:cubicBezTo>
                    <a:pt x="1262" y="1440"/>
                    <a:pt x="1248" y="1454"/>
                    <a:pt x="1248" y="1472"/>
                  </a:cubicBezTo>
                  <a:cubicBezTo>
                    <a:pt x="1248" y="1637"/>
                    <a:pt x="1248" y="1637"/>
                    <a:pt x="1248" y="1637"/>
                  </a:cubicBezTo>
                  <a:cubicBezTo>
                    <a:pt x="1202" y="1657"/>
                    <a:pt x="1153" y="1672"/>
                    <a:pt x="1103" y="1682"/>
                  </a:cubicBezTo>
                  <a:close/>
                  <a:moveTo>
                    <a:pt x="1050" y="653"/>
                  </a:moveTo>
                  <a:cubicBezTo>
                    <a:pt x="919" y="614"/>
                    <a:pt x="778" y="663"/>
                    <a:pt x="699" y="774"/>
                  </a:cubicBezTo>
                  <a:cubicBezTo>
                    <a:pt x="619" y="885"/>
                    <a:pt x="619" y="1035"/>
                    <a:pt x="699" y="1146"/>
                  </a:cubicBezTo>
                  <a:cubicBezTo>
                    <a:pt x="778" y="1257"/>
                    <a:pt x="919" y="1306"/>
                    <a:pt x="1050" y="1267"/>
                  </a:cubicBezTo>
                  <a:cubicBezTo>
                    <a:pt x="1084" y="1303"/>
                    <a:pt x="1124" y="1333"/>
                    <a:pt x="1168" y="1356"/>
                  </a:cubicBezTo>
                  <a:cubicBezTo>
                    <a:pt x="980" y="1456"/>
                    <a:pt x="747" y="1408"/>
                    <a:pt x="612" y="1243"/>
                  </a:cubicBezTo>
                  <a:cubicBezTo>
                    <a:pt x="478" y="1079"/>
                    <a:pt x="478" y="841"/>
                    <a:pt x="612" y="677"/>
                  </a:cubicBezTo>
                  <a:cubicBezTo>
                    <a:pt x="747" y="512"/>
                    <a:pt x="980" y="464"/>
                    <a:pt x="1168" y="564"/>
                  </a:cubicBezTo>
                  <a:cubicBezTo>
                    <a:pt x="1124" y="587"/>
                    <a:pt x="1084" y="617"/>
                    <a:pt x="1050" y="653"/>
                  </a:cubicBezTo>
                  <a:close/>
                  <a:moveTo>
                    <a:pt x="1006" y="708"/>
                  </a:moveTo>
                  <a:cubicBezTo>
                    <a:pt x="902" y="860"/>
                    <a:pt x="902" y="1060"/>
                    <a:pt x="1006" y="1212"/>
                  </a:cubicBezTo>
                  <a:cubicBezTo>
                    <a:pt x="905" y="1230"/>
                    <a:pt x="803" y="1187"/>
                    <a:pt x="746" y="1101"/>
                  </a:cubicBezTo>
                  <a:cubicBezTo>
                    <a:pt x="690" y="1016"/>
                    <a:pt x="690" y="904"/>
                    <a:pt x="746" y="819"/>
                  </a:cubicBezTo>
                  <a:cubicBezTo>
                    <a:pt x="803" y="733"/>
                    <a:pt x="905" y="690"/>
                    <a:pt x="1006" y="708"/>
                  </a:cubicBezTo>
                  <a:close/>
                  <a:moveTo>
                    <a:pt x="1344" y="1406"/>
                  </a:moveTo>
                  <a:cubicBezTo>
                    <a:pt x="1355" y="1407"/>
                    <a:pt x="1365" y="1408"/>
                    <a:pt x="1376" y="1408"/>
                  </a:cubicBezTo>
                  <a:cubicBezTo>
                    <a:pt x="1387" y="1408"/>
                    <a:pt x="1397" y="1407"/>
                    <a:pt x="1408" y="1406"/>
                  </a:cubicBezTo>
                  <a:cubicBezTo>
                    <a:pt x="1408" y="1440"/>
                    <a:pt x="1408" y="1440"/>
                    <a:pt x="1408" y="1440"/>
                  </a:cubicBezTo>
                  <a:cubicBezTo>
                    <a:pt x="1344" y="1440"/>
                    <a:pt x="1344" y="1440"/>
                    <a:pt x="1344" y="1440"/>
                  </a:cubicBezTo>
                  <a:lnTo>
                    <a:pt x="1344" y="1406"/>
                  </a:lnTo>
                  <a:close/>
                  <a:moveTo>
                    <a:pt x="1440" y="1792"/>
                  </a:moveTo>
                  <a:cubicBezTo>
                    <a:pt x="1440" y="1827"/>
                    <a:pt x="1411" y="1856"/>
                    <a:pt x="1376" y="1856"/>
                  </a:cubicBezTo>
                  <a:cubicBezTo>
                    <a:pt x="1341" y="1856"/>
                    <a:pt x="1312" y="1827"/>
                    <a:pt x="1312" y="1792"/>
                  </a:cubicBezTo>
                  <a:cubicBezTo>
                    <a:pt x="1312" y="1504"/>
                    <a:pt x="1312" y="1504"/>
                    <a:pt x="1312" y="1504"/>
                  </a:cubicBezTo>
                  <a:cubicBezTo>
                    <a:pt x="1440" y="1504"/>
                    <a:pt x="1440" y="1504"/>
                    <a:pt x="1440" y="1504"/>
                  </a:cubicBezTo>
                  <a:lnTo>
                    <a:pt x="1440" y="1792"/>
                  </a:lnTo>
                  <a:close/>
                  <a:moveTo>
                    <a:pt x="1664" y="1523"/>
                  </a:moveTo>
                  <a:cubicBezTo>
                    <a:pt x="1523" y="1664"/>
                    <a:pt x="1523" y="1664"/>
                    <a:pt x="1523" y="1664"/>
                  </a:cubicBezTo>
                  <a:cubicBezTo>
                    <a:pt x="1504" y="1649"/>
                    <a:pt x="1504" y="1649"/>
                    <a:pt x="1504" y="1649"/>
                  </a:cubicBezTo>
                  <a:cubicBezTo>
                    <a:pt x="1504" y="1472"/>
                    <a:pt x="1504" y="1472"/>
                    <a:pt x="1504" y="1472"/>
                  </a:cubicBezTo>
                  <a:cubicBezTo>
                    <a:pt x="1504" y="1454"/>
                    <a:pt x="1490" y="1440"/>
                    <a:pt x="1472" y="1440"/>
                  </a:cubicBezTo>
                  <a:cubicBezTo>
                    <a:pt x="1472" y="1397"/>
                    <a:pt x="1472" y="1397"/>
                    <a:pt x="1472" y="1397"/>
                  </a:cubicBezTo>
                  <a:cubicBezTo>
                    <a:pt x="1509" y="1389"/>
                    <a:pt x="1544" y="1377"/>
                    <a:pt x="1578" y="1359"/>
                  </a:cubicBezTo>
                  <a:cubicBezTo>
                    <a:pt x="1576" y="1363"/>
                    <a:pt x="1574" y="1366"/>
                    <a:pt x="1572" y="1369"/>
                  </a:cubicBezTo>
                  <a:cubicBezTo>
                    <a:pt x="1564" y="1380"/>
                    <a:pt x="1565" y="1395"/>
                    <a:pt x="1573" y="1406"/>
                  </a:cubicBezTo>
                  <a:lnTo>
                    <a:pt x="1664" y="1523"/>
                  </a:lnTo>
                  <a:close/>
                  <a:moveTo>
                    <a:pt x="1376" y="1344"/>
                  </a:moveTo>
                  <a:cubicBezTo>
                    <a:pt x="1164" y="1344"/>
                    <a:pt x="992" y="1172"/>
                    <a:pt x="992" y="960"/>
                  </a:cubicBezTo>
                  <a:cubicBezTo>
                    <a:pt x="992" y="748"/>
                    <a:pt x="1164" y="576"/>
                    <a:pt x="1376" y="576"/>
                  </a:cubicBezTo>
                  <a:cubicBezTo>
                    <a:pt x="1588" y="576"/>
                    <a:pt x="1760" y="748"/>
                    <a:pt x="1760" y="960"/>
                  </a:cubicBezTo>
                  <a:cubicBezTo>
                    <a:pt x="1760" y="1172"/>
                    <a:pt x="1588" y="1344"/>
                    <a:pt x="1376" y="1344"/>
                  </a:cubicBezTo>
                  <a:close/>
                  <a:moveTo>
                    <a:pt x="1856" y="1060"/>
                  </a:moveTo>
                  <a:cubicBezTo>
                    <a:pt x="1811" y="1065"/>
                    <a:pt x="1811" y="1065"/>
                    <a:pt x="1811" y="1065"/>
                  </a:cubicBezTo>
                  <a:cubicBezTo>
                    <a:pt x="1828" y="996"/>
                    <a:pt x="1828" y="924"/>
                    <a:pt x="1811" y="855"/>
                  </a:cubicBezTo>
                  <a:cubicBezTo>
                    <a:pt x="1856" y="860"/>
                    <a:pt x="1856" y="860"/>
                    <a:pt x="1856" y="860"/>
                  </a:cubicBezTo>
                  <a:lnTo>
                    <a:pt x="1856" y="10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48">
              <a:extLst>
                <a:ext uri="{FF2B5EF4-FFF2-40B4-BE49-F238E27FC236}">
                  <a16:creationId xmlns:a16="http://schemas.microsoft.com/office/drawing/2014/main" id="{48EC07F1-DC51-4581-B666-CA7118669374}"/>
                </a:ext>
              </a:extLst>
            </p:cNvPr>
            <p:cNvSpPr>
              <a:spLocks/>
            </p:cNvSpPr>
            <p:nvPr/>
          </p:nvSpPr>
          <p:spPr bwMode="auto">
            <a:xfrm>
              <a:off x="-969963" y="4062413"/>
              <a:ext cx="217488" cy="434975"/>
            </a:xfrm>
            <a:custGeom>
              <a:avLst/>
              <a:gdLst>
                <a:gd name="T0" fmla="*/ 0 w 320"/>
                <a:gd name="T1" fmla="*/ 320 h 640"/>
                <a:gd name="T2" fmla="*/ 320 w 320"/>
                <a:gd name="T3" fmla="*/ 640 h 640"/>
                <a:gd name="T4" fmla="*/ 320 w 320"/>
                <a:gd name="T5" fmla="*/ 576 h 640"/>
                <a:gd name="T6" fmla="*/ 64 w 320"/>
                <a:gd name="T7" fmla="*/ 320 h 640"/>
                <a:gd name="T8" fmla="*/ 320 w 320"/>
                <a:gd name="T9" fmla="*/ 64 h 640"/>
                <a:gd name="T10" fmla="*/ 320 w 320"/>
                <a:gd name="T11" fmla="*/ 0 h 640"/>
                <a:gd name="T12" fmla="*/ 0 w 320"/>
                <a:gd name="T13" fmla="*/ 320 h 640"/>
              </a:gdLst>
              <a:ahLst/>
              <a:cxnLst>
                <a:cxn ang="0">
                  <a:pos x="T0" y="T1"/>
                </a:cxn>
                <a:cxn ang="0">
                  <a:pos x="T2" y="T3"/>
                </a:cxn>
                <a:cxn ang="0">
                  <a:pos x="T4" y="T5"/>
                </a:cxn>
                <a:cxn ang="0">
                  <a:pos x="T6" y="T7"/>
                </a:cxn>
                <a:cxn ang="0">
                  <a:pos x="T8" y="T9"/>
                </a:cxn>
                <a:cxn ang="0">
                  <a:pos x="T10" y="T11"/>
                </a:cxn>
                <a:cxn ang="0">
                  <a:pos x="T12" y="T13"/>
                </a:cxn>
              </a:cxnLst>
              <a:rect l="0" t="0" r="r" b="b"/>
              <a:pathLst>
                <a:path w="320" h="640">
                  <a:moveTo>
                    <a:pt x="0" y="320"/>
                  </a:moveTo>
                  <a:cubicBezTo>
                    <a:pt x="0" y="497"/>
                    <a:pt x="143" y="640"/>
                    <a:pt x="320" y="640"/>
                  </a:cubicBezTo>
                  <a:cubicBezTo>
                    <a:pt x="320" y="576"/>
                    <a:pt x="320" y="576"/>
                    <a:pt x="320" y="576"/>
                  </a:cubicBezTo>
                  <a:cubicBezTo>
                    <a:pt x="179" y="576"/>
                    <a:pt x="64" y="461"/>
                    <a:pt x="64" y="320"/>
                  </a:cubicBezTo>
                  <a:cubicBezTo>
                    <a:pt x="64" y="179"/>
                    <a:pt x="179" y="64"/>
                    <a:pt x="320" y="64"/>
                  </a:cubicBezTo>
                  <a:cubicBezTo>
                    <a:pt x="320" y="0"/>
                    <a:pt x="320" y="0"/>
                    <a:pt x="320" y="0"/>
                  </a:cubicBezTo>
                  <a:cubicBezTo>
                    <a:pt x="143" y="0"/>
                    <a:pt x="0" y="143"/>
                    <a:pt x="0"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0" name="Inhaltsplatzhalter 4">
            <a:extLst>
              <a:ext uri="{FF2B5EF4-FFF2-40B4-BE49-F238E27FC236}">
                <a16:creationId xmlns:a16="http://schemas.microsoft.com/office/drawing/2014/main" id="{BA4D947B-59BD-4652-BF21-0F427CE57AF3}"/>
              </a:ext>
            </a:extLst>
          </p:cNvPr>
          <p:cNvSpPr txBox="1">
            <a:spLocks/>
          </p:cNvSpPr>
          <p:nvPr/>
        </p:nvSpPr>
        <p:spPr>
          <a:xfrm>
            <a:off x="457200" y="3781724"/>
            <a:ext cx="1775604" cy="2771400"/>
          </a:xfrm>
          <a:prstGeom prst="rect">
            <a:avLst/>
          </a:prstGeom>
          <a:noFill/>
          <a:ln>
            <a:noFill/>
          </a:ln>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30000"/>
              </a:lnSpc>
              <a:buNone/>
            </a:pPr>
            <a:r>
              <a:rPr lang="en-US" sz="1400" b="1" dirty="0">
                <a:solidFill>
                  <a:schemeClr val="bg1">
                    <a:lumMod val="95000"/>
                    <a:lumOff val="5000"/>
                  </a:schemeClr>
                </a:solidFill>
                <a:highlight>
                  <a:srgbClr val="C0C0C0"/>
                </a:highlight>
                <a:latin typeface="+mj-lt"/>
              </a:rPr>
              <a:t>We use the open cv to convert the RGB image to a Grayscale image and its done by taking the average values of each primary elemental color and we get an equivalent grayscale value</a:t>
            </a:r>
          </a:p>
        </p:txBody>
      </p:sp>
      <p:sp>
        <p:nvSpPr>
          <p:cNvPr id="11" name="Oval 10">
            <a:extLst>
              <a:ext uri="{FF2B5EF4-FFF2-40B4-BE49-F238E27FC236}">
                <a16:creationId xmlns:a16="http://schemas.microsoft.com/office/drawing/2014/main" id="{5B5D8E02-3C07-4A46-9E7E-74BFC0269B7E}"/>
              </a:ext>
            </a:extLst>
          </p:cNvPr>
          <p:cNvSpPr/>
          <p:nvPr/>
        </p:nvSpPr>
        <p:spPr bwMode="auto">
          <a:xfrm>
            <a:off x="2563098" y="1763599"/>
            <a:ext cx="1820006" cy="1820006"/>
          </a:xfrm>
          <a:prstGeom prst="ellipse">
            <a:avLst/>
          </a:prstGeom>
          <a:noFill/>
          <a:ln w="28575">
            <a:solidFill>
              <a:schemeClr val="accent2"/>
            </a:solidFill>
            <a:round/>
            <a:headEnd/>
            <a:tailEnd/>
          </a:ln>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800" b="1" dirty="0">
              <a:solidFill>
                <a:schemeClr val="tx1">
                  <a:lumMod val="75000"/>
                  <a:lumOff val="25000"/>
                </a:schemeClr>
              </a:solidFill>
            </a:endParaRPr>
          </a:p>
        </p:txBody>
      </p:sp>
      <p:grpSp>
        <p:nvGrpSpPr>
          <p:cNvPr id="12" name="Group 11">
            <a:extLst>
              <a:ext uri="{FF2B5EF4-FFF2-40B4-BE49-F238E27FC236}">
                <a16:creationId xmlns:a16="http://schemas.microsoft.com/office/drawing/2014/main" id="{06D46AA7-8F83-417C-A2F7-DD7E7D434B35}"/>
              </a:ext>
            </a:extLst>
          </p:cNvPr>
          <p:cNvGrpSpPr/>
          <p:nvPr/>
        </p:nvGrpSpPr>
        <p:grpSpPr>
          <a:xfrm>
            <a:off x="2995719" y="2200415"/>
            <a:ext cx="944041" cy="946374"/>
            <a:chOff x="-1277938" y="3862388"/>
            <a:chExt cx="1284288" cy="1287462"/>
          </a:xfrm>
          <a:solidFill>
            <a:schemeClr val="accent2"/>
          </a:solidFill>
        </p:grpSpPr>
        <p:sp>
          <p:nvSpPr>
            <p:cNvPr id="38" name="Freeform 5">
              <a:extLst>
                <a:ext uri="{FF2B5EF4-FFF2-40B4-BE49-F238E27FC236}">
                  <a16:creationId xmlns:a16="http://schemas.microsoft.com/office/drawing/2014/main" id="{E2F029B6-C951-4D9B-B475-3FCB65C15D08}"/>
                </a:ext>
              </a:extLst>
            </p:cNvPr>
            <p:cNvSpPr>
              <a:spLocks noEditPoints="1"/>
            </p:cNvSpPr>
            <p:nvPr/>
          </p:nvSpPr>
          <p:spPr bwMode="auto">
            <a:xfrm>
              <a:off x="-960438" y="4068763"/>
              <a:ext cx="327025" cy="503237"/>
            </a:xfrm>
            <a:custGeom>
              <a:avLst/>
              <a:gdLst>
                <a:gd name="T0" fmla="*/ 192 w 512"/>
                <a:gd name="T1" fmla="*/ 755 h 787"/>
                <a:gd name="T2" fmla="*/ 224 w 512"/>
                <a:gd name="T3" fmla="*/ 787 h 787"/>
                <a:gd name="T4" fmla="*/ 480 w 512"/>
                <a:gd name="T5" fmla="*/ 787 h 787"/>
                <a:gd name="T6" fmla="*/ 512 w 512"/>
                <a:gd name="T7" fmla="*/ 755 h 787"/>
                <a:gd name="T8" fmla="*/ 512 w 512"/>
                <a:gd name="T9" fmla="*/ 499 h 787"/>
                <a:gd name="T10" fmla="*/ 393 w 512"/>
                <a:gd name="T11" fmla="*/ 345 h 787"/>
                <a:gd name="T12" fmla="*/ 392 w 512"/>
                <a:gd name="T13" fmla="*/ 75 h 787"/>
                <a:gd name="T14" fmla="*/ 121 w 512"/>
                <a:gd name="T15" fmla="*/ 75 h 787"/>
                <a:gd name="T16" fmla="*/ 119 w 512"/>
                <a:gd name="T17" fmla="*/ 345 h 787"/>
                <a:gd name="T18" fmla="*/ 0 w 512"/>
                <a:gd name="T19" fmla="*/ 499 h 787"/>
                <a:gd name="T20" fmla="*/ 0 w 512"/>
                <a:gd name="T21" fmla="*/ 609 h 787"/>
                <a:gd name="T22" fmla="*/ 32 w 512"/>
                <a:gd name="T23" fmla="*/ 641 h 787"/>
                <a:gd name="T24" fmla="*/ 64 w 512"/>
                <a:gd name="T25" fmla="*/ 609 h 787"/>
                <a:gd name="T26" fmla="*/ 64 w 512"/>
                <a:gd name="T27" fmla="*/ 499 h 787"/>
                <a:gd name="T28" fmla="*/ 160 w 512"/>
                <a:gd name="T29" fmla="*/ 403 h 787"/>
                <a:gd name="T30" fmla="*/ 352 w 512"/>
                <a:gd name="T31" fmla="*/ 403 h 787"/>
                <a:gd name="T32" fmla="*/ 448 w 512"/>
                <a:gd name="T33" fmla="*/ 499 h 787"/>
                <a:gd name="T34" fmla="*/ 448 w 512"/>
                <a:gd name="T35" fmla="*/ 723 h 787"/>
                <a:gd name="T36" fmla="*/ 224 w 512"/>
                <a:gd name="T37" fmla="*/ 723 h 787"/>
                <a:gd name="T38" fmla="*/ 192 w 512"/>
                <a:gd name="T39" fmla="*/ 755 h 787"/>
                <a:gd name="T40" fmla="*/ 256 w 512"/>
                <a:gd name="T41" fmla="*/ 83 h 787"/>
                <a:gd name="T42" fmla="*/ 384 w 512"/>
                <a:gd name="T43" fmla="*/ 211 h 787"/>
                <a:gd name="T44" fmla="*/ 256 w 512"/>
                <a:gd name="T45" fmla="*/ 339 h 787"/>
                <a:gd name="T46" fmla="*/ 128 w 512"/>
                <a:gd name="T47" fmla="*/ 211 h 787"/>
                <a:gd name="T48" fmla="*/ 256 w 512"/>
                <a:gd name="T49" fmla="*/ 8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787">
                  <a:moveTo>
                    <a:pt x="192" y="755"/>
                  </a:moveTo>
                  <a:cubicBezTo>
                    <a:pt x="192" y="773"/>
                    <a:pt x="207" y="787"/>
                    <a:pt x="224" y="787"/>
                  </a:cubicBezTo>
                  <a:cubicBezTo>
                    <a:pt x="480" y="787"/>
                    <a:pt x="480" y="787"/>
                    <a:pt x="480" y="787"/>
                  </a:cubicBezTo>
                  <a:cubicBezTo>
                    <a:pt x="498" y="787"/>
                    <a:pt x="512" y="773"/>
                    <a:pt x="512" y="755"/>
                  </a:cubicBezTo>
                  <a:cubicBezTo>
                    <a:pt x="512" y="499"/>
                    <a:pt x="512" y="499"/>
                    <a:pt x="512" y="499"/>
                  </a:cubicBezTo>
                  <a:cubicBezTo>
                    <a:pt x="512" y="427"/>
                    <a:pt x="463" y="364"/>
                    <a:pt x="393" y="345"/>
                  </a:cubicBezTo>
                  <a:cubicBezTo>
                    <a:pt x="467" y="270"/>
                    <a:pt x="466" y="149"/>
                    <a:pt x="392" y="75"/>
                  </a:cubicBezTo>
                  <a:cubicBezTo>
                    <a:pt x="317" y="0"/>
                    <a:pt x="196" y="0"/>
                    <a:pt x="121" y="75"/>
                  </a:cubicBezTo>
                  <a:cubicBezTo>
                    <a:pt x="46" y="149"/>
                    <a:pt x="45" y="270"/>
                    <a:pt x="119" y="345"/>
                  </a:cubicBezTo>
                  <a:cubicBezTo>
                    <a:pt x="49" y="364"/>
                    <a:pt x="1" y="427"/>
                    <a:pt x="0" y="499"/>
                  </a:cubicBezTo>
                  <a:cubicBezTo>
                    <a:pt x="0" y="609"/>
                    <a:pt x="0" y="609"/>
                    <a:pt x="0" y="609"/>
                  </a:cubicBezTo>
                  <a:cubicBezTo>
                    <a:pt x="0" y="627"/>
                    <a:pt x="15" y="641"/>
                    <a:pt x="32" y="641"/>
                  </a:cubicBezTo>
                  <a:cubicBezTo>
                    <a:pt x="50" y="641"/>
                    <a:pt x="64" y="627"/>
                    <a:pt x="64" y="609"/>
                  </a:cubicBezTo>
                  <a:cubicBezTo>
                    <a:pt x="64" y="499"/>
                    <a:pt x="64" y="499"/>
                    <a:pt x="64" y="499"/>
                  </a:cubicBezTo>
                  <a:cubicBezTo>
                    <a:pt x="64" y="446"/>
                    <a:pt x="107" y="403"/>
                    <a:pt x="160" y="403"/>
                  </a:cubicBezTo>
                  <a:cubicBezTo>
                    <a:pt x="352" y="403"/>
                    <a:pt x="352" y="403"/>
                    <a:pt x="352" y="403"/>
                  </a:cubicBezTo>
                  <a:cubicBezTo>
                    <a:pt x="405" y="403"/>
                    <a:pt x="448" y="446"/>
                    <a:pt x="448" y="499"/>
                  </a:cubicBezTo>
                  <a:cubicBezTo>
                    <a:pt x="448" y="723"/>
                    <a:pt x="448" y="723"/>
                    <a:pt x="448" y="723"/>
                  </a:cubicBezTo>
                  <a:cubicBezTo>
                    <a:pt x="224" y="723"/>
                    <a:pt x="224" y="723"/>
                    <a:pt x="224" y="723"/>
                  </a:cubicBezTo>
                  <a:cubicBezTo>
                    <a:pt x="207" y="723"/>
                    <a:pt x="192" y="737"/>
                    <a:pt x="192" y="755"/>
                  </a:cubicBezTo>
                  <a:close/>
                  <a:moveTo>
                    <a:pt x="256" y="83"/>
                  </a:moveTo>
                  <a:cubicBezTo>
                    <a:pt x="327" y="83"/>
                    <a:pt x="384" y="141"/>
                    <a:pt x="384" y="211"/>
                  </a:cubicBezTo>
                  <a:cubicBezTo>
                    <a:pt x="384" y="282"/>
                    <a:pt x="327" y="339"/>
                    <a:pt x="256" y="339"/>
                  </a:cubicBezTo>
                  <a:cubicBezTo>
                    <a:pt x="186" y="339"/>
                    <a:pt x="128" y="282"/>
                    <a:pt x="128" y="211"/>
                  </a:cubicBezTo>
                  <a:cubicBezTo>
                    <a:pt x="128" y="141"/>
                    <a:pt x="186" y="83"/>
                    <a:pt x="25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6">
              <a:extLst>
                <a:ext uri="{FF2B5EF4-FFF2-40B4-BE49-F238E27FC236}">
                  <a16:creationId xmlns:a16="http://schemas.microsoft.com/office/drawing/2014/main" id="{B52984EA-50EE-48DD-BD03-C0F10CEB1548}"/>
                </a:ext>
              </a:extLst>
            </p:cNvPr>
            <p:cNvSpPr>
              <a:spLocks/>
            </p:cNvSpPr>
            <p:nvPr/>
          </p:nvSpPr>
          <p:spPr bwMode="auto">
            <a:xfrm>
              <a:off x="-796925" y="4387850"/>
              <a:ext cx="80963" cy="39687"/>
            </a:xfrm>
            <a:custGeom>
              <a:avLst/>
              <a:gdLst>
                <a:gd name="T0" fmla="*/ 96 w 128"/>
                <a:gd name="T1" fmla="*/ 64 h 64"/>
                <a:gd name="T2" fmla="*/ 128 w 128"/>
                <a:gd name="T3" fmla="*/ 32 h 64"/>
                <a:gd name="T4" fmla="*/ 96 w 128"/>
                <a:gd name="T5" fmla="*/ 0 h 64"/>
                <a:gd name="T6" fmla="*/ 32 w 128"/>
                <a:gd name="T7" fmla="*/ 0 h 64"/>
                <a:gd name="T8" fmla="*/ 0 w 128"/>
                <a:gd name="T9" fmla="*/ 32 h 64"/>
                <a:gd name="T10" fmla="*/ 32 w 128"/>
                <a:gd name="T11" fmla="*/ 64 h 64"/>
                <a:gd name="T12" fmla="*/ 96 w 128"/>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28" h="64">
                  <a:moveTo>
                    <a:pt x="96" y="64"/>
                  </a:moveTo>
                  <a:cubicBezTo>
                    <a:pt x="114" y="64"/>
                    <a:pt x="128" y="50"/>
                    <a:pt x="128" y="32"/>
                  </a:cubicBezTo>
                  <a:cubicBezTo>
                    <a:pt x="128" y="14"/>
                    <a:pt x="114" y="0"/>
                    <a:pt x="96" y="0"/>
                  </a:cubicBezTo>
                  <a:cubicBezTo>
                    <a:pt x="32" y="0"/>
                    <a:pt x="32" y="0"/>
                    <a:pt x="32" y="0"/>
                  </a:cubicBezTo>
                  <a:cubicBezTo>
                    <a:pt x="15" y="0"/>
                    <a:pt x="0" y="14"/>
                    <a:pt x="0" y="32"/>
                  </a:cubicBezTo>
                  <a:cubicBezTo>
                    <a:pt x="0" y="50"/>
                    <a:pt x="15" y="64"/>
                    <a:pt x="32" y="64"/>
                  </a:cubicBezTo>
                  <a:lnTo>
                    <a:pt x="9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7">
              <a:extLst>
                <a:ext uri="{FF2B5EF4-FFF2-40B4-BE49-F238E27FC236}">
                  <a16:creationId xmlns:a16="http://schemas.microsoft.com/office/drawing/2014/main" id="{4B3FD489-3BA6-4B30-B03D-70EBE5872074}"/>
                </a:ext>
              </a:extLst>
            </p:cNvPr>
            <p:cNvSpPr>
              <a:spLocks noEditPoints="1"/>
            </p:cNvSpPr>
            <p:nvPr/>
          </p:nvSpPr>
          <p:spPr bwMode="auto">
            <a:xfrm>
              <a:off x="-1277938" y="3862388"/>
              <a:ext cx="1284288" cy="1287462"/>
            </a:xfrm>
            <a:custGeom>
              <a:avLst/>
              <a:gdLst>
                <a:gd name="T0" fmla="*/ 1973 w 2010"/>
                <a:gd name="T1" fmla="*/ 1705 h 2014"/>
                <a:gd name="T2" fmla="*/ 1588 w 2010"/>
                <a:gd name="T3" fmla="*/ 1321 h 2014"/>
                <a:gd name="T4" fmla="*/ 1480 w 2010"/>
                <a:gd name="T5" fmla="*/ 1303 h 2014"/>
                <a:gd name="T6" fmla="*/ 1310 w 2010"/>
                <a:gd name="T7" fmla="*/ 1133 h 2014"/>
                <a:gd name="T8" fmla="*/ 1147 w 2010"/>
                <a:gd name="T9" fmla="*/ 212 h 2014"/>
                <a:gd name="T10" fmla="*/ 221 w 2010"/>
                <a:gd name="T11" fmla="*/ 346 h 2014"/>
                <a:gd name="T12" fmla="*/ 326 w 2010"/>
                <a:gd name="T13" fmla="*/ 1276 h 2014"/>
                <a:gd name="T14" fmla="*/ 371 w 2010"/>
                <a:gd name="T15" fmla="*/ 1271 h 2014"/>
                <a:gd name="T16" fmla="*/ 367 w 2010"/>
                <a:gd name="T17" fmla="*/ 1226 h 2014"/>
                <a:gd name="T18" fmla="*/ 277 w 2010"/>
                <a:gd name="T19" fmla="*/ 376 h 2014"/>
                <a:gd name="T20" fmla="*/ 1126 w 2010"/>
                <a:gd name="T21" fmla="*/ 275 h 2014"/>
                <a:gd name="T22" fmla="*/ 1238 w 2010"/>
                <a:gd name="T23" fmla="*/ 1123 h 2014"/>
                <a:gd name="T24" fmla="*/ 1214 w 2010"/>
                <a:gd name="T25" fmla="*/ 1153 h 2014"/>
                <a:gd name="T26" fmla="*/ 1212 w 2010"/>
                <a:gd name="T27" fmla="*/ 1155 h 2014"/>
                <a:gd name="T28" fmla="*/ 1152 w 2010"/>
                <a:gd name="T29" fmla="*/ 1215 h 2014"/>
                <a:gd name="T30" fmla="*/ 1149 w 2010"/>
                <a:gd name="T31" fmla="*/ 1218 h 2014"/>
                <a:gd name="T32" fmla="*/ 1119 w 2010"/>
                <a:gd name="T33" fmla="*/ 1241 h 2014"/>
                <a:gd name="T34" fmla="*/ 753 w 2010"/>
                <a:gd name="T35" fmla="*/ 1365 h 2014"/>
                <a:gd name="T36" fmla="*/ 723 w 2010"/>
                <a:gd name="T37" fmla="*/ 1364 h 2014"/>
                <a:gd name="T38" fmla="*/ 689 w 2010"/>
                <a:gd name="T39" fmla="*/ 1394 h 2014"/>
                <a:gd name="T40" fmla="*/ 720 w 2010"/>
                <a:gd name="T41" fmla="*/ 1428 h 2014"/>
                <a:gd name="T42" fmla="*/ 753 w 2010"/>
                <a:gd name="T43" fmla="*/ 1429 h 2014"/>
                <a:gd name="T44" fmla="*/ 1129 w 2010"/>
                <a:gd name="T45" fmla="*/ 1314 h 2014"/>
                <a:gd name="T46" fmla="*/ 1317 w 2010"/>
                <a:gd name="T47" fmla="*/ 1502 h 2014"/>
                <a:gd name="T48" fmla="*/ 1362 w 2010"/>
                <a:gd name="T49" fmla="*/ 1502 h 2014"/>
                <a:gd name="T50" fmla="*/ 1498 w 2010"/>
                <a:gd name="T51" fmla="*/ 1366 h 2014"/>
                <a:gd name="T52" fmla="*/ 1543 w 2010"/>
                <a:gd name="T53" fmla="*/ 1366 h 2014"/>
                <a:gd name="T54" fmla="*/ 1928 w 2010"/>
                <a:gd name="T55" fmla="*/ 1751 h 2014"/>
                <a:gd name="T56" fmla="*/ 1928 w 2010"/>
                <a:gd name="T57" fmla="*/ 1796 h 2014"/>
                <a:gd name="T58" fmla="*/ 1792 w 2010"/>
                <a:gd name="T59" fmla="*/ 1932 h 2014"/>
                <a:gd name="T60" fmla="*/ 1769 w 2010"/>
                <a:gd name="T61" fmla="*/ 1941 h 2014"/>
                <a:gd name="T62" fmla="*/ 1747 w 2010"/>
                <a:gd name="T63" fmla="*/ 1932 h 2014"/>
                <a:gd name="T64" fmla="*/ 1495 w 2010"/>
                <a:gd name="T65" fmla="*/ 1680 h 2014"/>
                <a:gd name="T66" fmla="*/ 1450 w 2010"/>
                <a:gd name="T67" fmla="*/ 1680 h 2014"/>
                <a:gd name="T68" fmla="*/ 1449 w 2010"/>
                <a:gd name="T69" fmla="*/ 1725 h 2014"/>
                <a:gd name="T70" fmla="*/ 1701 w 2010"/>
                <a:gd name="T71" fmla="*/ 1977 h 2014"/>
                <a:gd name="T72" fmla="*/ 1837 w 2010"/>
                <a:gd name="T73" fmla="*/ 1977 h 2014"/>
                <a:gd name="T74" fmla="*/ 1973 w 2010"/>
                <a:gd name="T75" fmla="*/ 1841 h 2014"/>
                <a:gd name="T76" fmla="*/ 1973 w 2010"/>
                <a:gd name="T77" fmla="*/ 1705 h 2014"/>
                <a:gd name="T78" fmla="*/ 1271 w 2010"/>
                <a:gd name="T79" fmla="*/ 1185 h 2014"/>
                <a:gd name="T80" fmla="*/ 1430 w 2010"/>
                <a:gd name="T81" fmla="*/ 1343 h 2014"/>
                <a:gd name="T82" fmla="*/ 1339 w 2010"/>
                <a:gd name="T83" fmla="*/ 1434 h 2014"/>
                <a:gd name="T84" fmla="*/ 1181 w 2010"/>
                <a:gd name="T85" fmla="*/ 1275 h 2014"/>
                <a:gd name="T86" fmla="*/ 1271 w 2010"/>
                <a:gd name="T87" fmla="*/ 1185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0" h="2014">
                  <a:moveTo>
                    <a:pt x="1973" y="1705"/>
                  </a:moveTo>
                  <a:cubicBezTo>
                    <a:pt x="1588" y="1321"/>
                    <a:pt x="1588" y="1321"/>
                    <a:pt x="1588" y="1321"/>
                  </a:cubicBezTo>
                  <a:cubicBezTo>
                    <a:pt x="1559" y="1293"/>
                    <a:pt x="1516" y="1286"/>
                    <a:pt x="1480" y="1303"/>
                  </a:cubicBezTo>
                  <a:cubicBezTo>
                    <a:pt x="1310" y="1133"/>
                    <a:pt x="1310" y="1133"/>
                    <a:pt x="1310" y="1133"/>
                  </a:cubicBezTo>
                  <a:cubicBezTo>
                    <a:pt x="1513" y="832"/>
                    <a:pt x="1441" y="425"/>
                    <a:pt x="1147" y="212"/>
                  </a:cubicBezTo>
                  <a:cubicBezTo>
                    <a:pt x="853" y="0"/>
                    <a:pt x="443" y="59"/>
                    <a:pt x="221" y="346"/>
                  </a:cubicBezTo>
                  <a:cubicBezTo>
                    <a:pt x="0" y="634"/>
                    <a:pt x="46" y="1045"/>
                    <a:pt x="326" y="1276"/>
                  </a:cubicBezTo>
                  <a:cubicBezTo>
                    <a:pt x="340" y="1287"/>
                    <a:pt x="360" y="1285"/>
                    <a:pt x="371" y="1271"/>
                  </a:cubicBezTo>
                  <a:cubicBezTo>
                    <a:pt x="383" y="1258"/>
                    <a:pt x="381" y="1237"/>
                    <a:pt x="367" y="1226"/>
                  </a:cubicBezTo>
                  <a:cubicBezTo>
                    <a:pt x="109" y="1015"/>
                    <a:pt x="69" y="636"/>
                    <a:pt x="277" y="376"/>
                  </a:cubicBezTo>
                  <a:cubicBezTo>
                    <a:pt x="485" y="115"/>
                    <a:pt x="863" y="70"/>
                    <a:pt x="1126" y="275"/>
                  </a:cubicBezTo>
                  <a:cubicBezTo>
                    <a:pt x="1389" y="479"/>
                    <a:pt x="1439" y="857"/>
                    <a:pt x="1238" y="1123"/>
                  </a:cubicBezTo>
                  <a:cubicBezTo>
                    <a:pt x="1230" y="1133"/>
                    <a:pt x="1222" y="1143"/>
                    <a:pt x="1214" y="1153"/>
                  </a:cubicBezTo>
                  <a:cubicBezTo>
                    <a:pt x="1213" y="1154"/>
                    <a:pt x="1212" y="1154"/>
                    <a:pt x="1212" y="1155"/>
                  </a:cubicBezTo>
                  <a:cubicBezTo>
                    <a:pt x="1193" y="1177"/>
                    <a:pt x="1173" y="1197"/>
                    <a:pt x="1152" y="1215"/>
                  </a:cubicBezTo>
                  <a:cubicBezTo>
                    <a:pt x="1151" y="1216"/>
                    <a:pt x="1150" y="1217"/>
                    <a:pt x="1149" y="1218"/>
                  </a:cubicBezTo>
                  <a:cubicBezTo>
                    <a:pt x="1139" y="1226"/>
                    <a:pt x="1129" y="1234"/>
                    <a:pt x="1119" y="1241"/>
                  </a:cubicBezTo>
                  <a:cubicBezTo>
                    <a:pt x="1014" y="1322"/>
                    <a:pt x="885" y="1365"/>
                    <a:pt x="753" y="1365"/>
                  </a:cubicBezTo>
                  <a:cubicBezTo>
                    <a:pt x="743" y="1365"/>
                    <a:pt x="733" y="1365"/>
                    <a:pt x="723" y="1364"/>
                  </a:cubicBezTo>
                  <a:cubicBezTo>
                    <a:pt x="705" y="1363"/>
                    <a:pt x="690" y="1377"/>
                    <a:pt x="689" y="1394"/>
                  </a:cubicBezTo>
                  <a:cubicBezTo>
                    <a:pt x="688" y="1412"/>
                    <a:pt x="702" y="1427"/>
                    <a:pt x="720" y="1428"/>
                  </a:cubicBezTo>
                  <a:cubicBezTo>
                    <a:pt x="731" y="1429"/>
                    <a:pt x="742" y="1429"/>
                    <a:pt x="753" y="1429"/>
                  </a:cubicBezTo>
                  <a:cubicBezTo>
                    <a:pt x="887" y="1429"/>
                    <a:pt x="1018" y="1389"/>
                    <a:pt x="1129" y="1314"/>
                  </a:cubicBezTo>
                  <a:cubicBezTo>
                    <a:pt x="1317" y="1502"/>
                    <a:pt x="1317" y="1502"/>
                    <a:pt x="1317" y="1502"/>
                  </a:cubicBezTo>
                  <a:cubicBezTo>
                    <a:pt x="1329" y="1514"/>
                    <a:pt x="1350" y="1514"/>
                    <a:pt x="1362" y="1502"/>
                  </a:cubicBezTo>
                  <a:cubicBezTo>
                    <a:pt x="1498" y="1366"/>
                    <a:pt x="1498" y="1366"/>
                    <a:pt x="1498" y="1366"/>
                  </a:cubicBezTo>
                  <a:cubicBezTo>
                    <a:pt x="1511" y="1354"/>
                    <a:pt x="1530" y="1354"/>
                    <a:pt x="1543" y="1366"/>
                  </a:cubicBezTo>
                  <a:cubicBezTo>
                    <a:pt x="1928" y="1751"/>
                    <a:pt x="1928" y="1751"/>
                    <a:pt x="1928" y="1751"/>
                  </a:cubicBezTo>
                  <a:cubicBezTo>
                    <a:pt x="1940" y="1763"/>
                    <a:pt x="1940" y="1783"/>
                    <a:pt x="1928" y="1796"/>
                  </a:cubicBezTo>
                  <a:cubicBezTo>
                    <a:pt x="1792" y="1932"/>
                    <a:pt x="1792" y="1932"/>
                    <a:pt x="1792" y="1932"/>
                  </a:cubicBezTo>
                  <a:cubicBezTo>
                    <a:pt x="1786" y="1938"/>
                    <a:pt x="1778" y="1941"/>
                    <a:pt x="1769" y="1941"/>
                  </a:cubicBezTo>
                  <a:cubicBezTo>
                    <a:pt x="1761" y="1941"/>
                    <a:pt x="1753" y="1938"/>
                    <a:pt x="1747" y="1932"/>
                  </a:cubicBezTo>
                  <a:cubicBezTo>
                    <a:pt x="1495" y="1680"/>
                    <a:pt x="1495" y="1680"/>
                    <a:pt x="1495" y="1680"/>
                  </a:cubicBezTo>
                  <a:cubicBezTo>
                    <a:pt x="1482" y="1667"/>
                    <a:pt x="1462" y="1668"/>
                    <a:pt x="1450" y="1680"/>
                  </a:cubicBezTo>
                  <a:cubicBezTo>
                    <a:pt x="1437" y="1692"/>
                    <a:pt x="1437" y="1712"/>
                    <a:pt x="1449" y="1725"/>
                  </a:cubicBezTo>
                  <a:cubicBezTo>
                    <a:pt x="1701" y="1977"/>
                    <a:pt x="1701" y="1977"/>
                    <a:pt x="1701" y="1977"/>
                  </a:cubicBezTo>
                  <a:cubicBezTo>
                    <a:pt x="1739" y="2014"/>
                    <a:pt x="1800" y="2014"/>
                    <a:pt x="1837" y="1977"/>
                  </a:cubicBezTo>
                  <a:cubicBezTo>
                    <a:pt x="1973" y="1841"/>
                    <a:pt x="1973" y="1841"/>
                    <a:pt x="1973" y="1841"/>
                  </a:cubicBezTo>
                  <a:cubicBezTo>
                    <a:pt x="2010" y="1804"/>
                    <a:pt x="2010" y="1743"/>
                    <a:pt x="1973" y="1705"/>
                  </a:cubicBezTo>
                  <a:close/>
                  <a:moveTo>
                    <a:pt x="1271" y="1185"/>
                  </a:moveTo>
                  <a:cubicBezTo>
                    <a:pt x="1430" y="1343"/>
                    <a:pt x="1430" y="1343"/>
                    <a:pt x="1430" y="1343"/>
                  </a:cubicBezTo>
                  <a:cubicBezTo>
                    <a:pt x="1339" y="1434"/>
                    <a:pt x="1339" y="1434"/>
                    <a:pt x="1339" y="1434"/>
                  </a:cubicBezTo>
                  <a:cubicBezTo>
                    <a:pt x="1181" y="1275"/>
                    <a:pt x="1181" y="1275"/>
                    <a:pt x="1181" y="1275"/>
                  </a:cubicBezTo>
                  <a:cubicBezTo>
                    <a:pt x="1214" y="1248"/>
                    <a:pt x="1244" y="1218"/>
                    <a:pt x="1271" y="1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8">
              <a:extLst>
                <a:ext uri="{FF2B5EF4-FFF2-40B4-BE49-F238E27FC236}">
                  <a16:creationId xmlns:a16="http://schemas.microsoft.com/office/drawing/2014/main" id="{D4C622D8-89C4-4978-A88D-3C3670D3FB2C}"/>
                </a:ext>
              </a:extLst>
            </p:cNvPr>
            <p:cNvSpPr>
              <a:spLocks/>
            </p:cNvSpPr>
            <p:nvPr/>
          </p:nvSpPr>
          <p:spPr bwMode="auto">
            <a:xfrm>
              <a:off x="-817563" y="4241800"/>
              <a:ext cx="384175" cy="452437"/>
            </a:xfrm>
            <a:custGeom>
              <a:avLst/>
              <a:gdLst>
                <a:gd name="T0" fmla="*/ 32 w 601"/>
                <a:gd name="T1" fmla="*/ 643 h 708"/>
                <a:gd name="T2" fmla="*/ 0 w 601"/>
                <a:gd name="T3" fmla="*/ 675 h 708"/>
                <a:gd name="T4" fmla="*/ 32 w 601"/>
                <a:gd name="T5" fmla="*/ 707 h 708"/>
                <a:gd name="T6" fmla="*/ 463 w 601"/>
                <a:gd name="T7" fmla="*/ 497 h 708"/>
                <a:gd name="T8" fmla="*/ 558 w 601"/>
                <a:gd name="T9" fmla="*/ 27 h 708"/>
                <a:gd name="T10" fmla="*/ 519 w 601"/>
                <a:gd name="T11" fmla="*/ 4 h 708"/>
                <a:gd name="T12" fmla="*/ 496 w 601"/>
                <a:gd name="T13" fmla="*/ 43 h 708"/>
                <a:gd name="T14" fmla="*/ 412 w 601"/>
                <a:gd name="T15" fmla="*/ 458 h 708"/>
                <a:gd name="T16" fmla="*/ 32 w 601"/>
                <a:gd name="T17" fmla="*/ 643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708">
                  <a:moveTo>
                    <a:pt x="32" y="643"/>
                  </a:moveTo>
                  <a:cubicBezTo>
                    <a:pt x="15" y="643"/>
                    <a:pt x="0" y="657"/>
                    <a:pt x="0" y="675"/>
                  </a:cubicBezTo>
                  <a:cubicBezTo>
                    <a:pt x="0" y="693"/>
                    <a:pt x="15" y="707"/>
                    <a:pt x="32" y="707"/>
                  </a:cubicBezTo>
                  <a:cubicBezTo>
                    <a:pt x="201" y="708"/>
                    <a:pt x="360" y="630"/>
                    <a:pt x="463" y="497"/>
                  </a:cubicBezTo>
                  <a:cubicBezTo>
                    <a:pt x="566" y="364"/>
                    <a:pt x="601" y="190"/>
                    <a:pt x="558" y="27"/>
                  </a:cubicBezTo>
                  <a:cubicBezTo>
                    <a:pt x="554" y="10"/>
                    <a:pt x="537" y="0"/>
                    <a:pt x="519" y="4"/>
                  </a:cubicBezTo>
                  <a:cubicBezTo>
                    <a:pt x="502" y="9"/>
                    <a:pt x="492" y="26"/>
                    <a:pt x="496" y="43"/>
                  </a:cubicBezTo>
                  <a:cubicBezTo>
                    <a:pt x="534" y="187"/>
                    <a:pt x="503" y="340"/>
                    <a:pt x="412" y="458"/>
                  </a:cubicBezTo>
                  <a:cubicBezTo>
                    <a:pt x="321" y="575"/>
                    <a:pt x="181" y="644"/>
                    <a:pt x="32" y="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9">
              <a:extLst>
                <a:ext uri="{FF2B5EF4-FFF2-40B4-BE49-F238E27FC236}">
                  <a16:creationId xmlns:a16="http://schemas.microsoft.com/office/drawing/2014/main" id="{6BB0D213-8A1B-4CE6-A15A-7686948AB9C4}"/>
                </a:ext>
              </a:extLst>
            </p:cNvPr>
            <p:cNvSpPr>
              <a:spLocks/>
            </p:cNvSpPr>
            <p:nvPr/>
          </p:nvSpPr>
          <p:spPr bwMode="auto">
            <a:xfrm>
              <a:off x="-1182688" y="3956050"/>
              <a:ext cx="566738" cy="655637"/>
            </a:xfrm>
            <a:custGeom>
              <a:avLst/>
              <a:gdLst>
                <a:gd name="T0" fmla="*/ 866 w 887"/>
                <a:gd name="T1" fmla="*/ 134 h 1025"/>
                <a:gd name="T2" fmla="*/ 160 w 887"/>
                <a:gd name="T3" fmla="*/ 294 h 1025"/>
                <a:gd name="T4" fmla="*/ 240 w 887"/>
                <a:gd name="T5" fmla="*/ 1014 h 1025"/>
                <a:gd name="T6" fmla="*/ 272 w 887"/>
                <a:gd name="T7" fmla="*/ 1021 h 1025"/>
                <a:gd name="T8" fmla="*/ 293 w 887"/>
                <a:gd name="T9" fmla="*/ 997 h 1025"/>
                <a:gd name="T10" fmla="*/ 283 w 887"/>
                <a:gd name="T11" fmla="*/ 967 h 1025"/>
                <a:gd name="T12" fmla="*/ 212 w 887"/>
                <a:gd name="T13" fmla="*/ 332 h 1025"/>
                <a:gd name="T14" fmla="*/ 835 w 887"/>
                <a:gd name="T15" fmla="*/ 190 h 1025"/>
                <a:gd name="T16" fmla="*/ 879 w 887"/>
                <a:gd name="T17" fmla="*/ 178 h 1025"/>
                <a:gd name="T18" fmla="*/ 866 w 887"/>
                <a:gd name="T19" fmla="*/ 134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7" h="1025">
                  <a:moveTo>
                    <a:pt x="866" y="134"/>
                  </a:moveTo>
                  <a:cubicBezTo>
                    <a:pt x="625" y="0"/>
                    <a:pt x="320" y="69"/>
                    <a:pt x="160" y="294"/>
                  </a:cubicBezTo>
                  <a:cubicBezTo>
                    <a:pt x="0" y="520"/>
                    <a:pt x="34" y="830"/>
                    <a:pt x="240" y="1014"/>
                  </a:cubicBezTo>
                  <a:cubicBezTo>
                    <a:pt x="248" y="1022"/>
                    <a:pt x="261" y="1025"/>
                    <a:pt x="272" y="1021"/>
                  </a:cubicBezTo>
                  <a:cubicBezTo>
                    <a:pt x="283" y="1018"/>
                    <a:pt x="291" y="1009"/>
                    <a:pt x="293" y="997"/>
                  </a:cubicBezTo>
                  <a:cubicBezTo>
                    <a:pt x="295" y="986"/>
                    <a:pt x="291" y="974"/>
                    <a:pt x="283" y="967"/>
                  </a:cubicBezTo>
                  <a:cubicBezTo>
                    <a:pt x="101" y="804"/>
                    <a:pt x="71" y="530"/>
                    <a:pt x="212" y="332"/>
                  </a:cubicBezTo>
                  <a:cubicBezTo>
                    <a:pt x="354" y="133"/>
                    <a:pt x="622" y="72"/>
                    <a:pt x="835" y="190"/>
                  </a:cubicBezTo>
                  <a:cubicBezTo>
                    <a:pt x="851" y="199"/>
                    <a:pt x="870" y="193"/>
                    <a:pt x="879" y="178"/>
                  </a:cubicBezTo>
                  <a:cubicBezTo>
                    <a:pt x="887" y="162"/>
                    <a:pt x="882" y="143"/>
                    <a:pt x="866"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10">
              <a:extLst>
                <a:ext uri="{FF2B5EF4-FFF2-40B4-BE49-F238E27FC236}">
                  <a16:creationId xmlns:a16="http://schemas.microsoft.com/office/drawing/2014/main" id="{E13A2132-FE4F-400C-947F-D5F474D5ACBE}"/>
                </a:ext>
              </a:extLst>
            </p:cNvPr>
            <p:cNvSpPr>
              <a:spLocks/>
            </p:cNvSpPr>
            <p:nvPr/>
          </p:nvSpPr>
          <p:spPr bwMode="auto">
            <a:xfrm>
              <a:off x="-1063625" y="5000625"/>
              <a:ext cx="165100" cy="41275"/>
            </a:xfrm>
            <a:custGeom>
              <a:avLst/>
              <a:gdLst>
                <a:gd name="T0" fmla="*/ 32 w 256"/>
                <a:gd name="T1" fmla="*/ 0 h 64"/>
                <a:gd name="T2" fmla="*/ 0 w 256"/>
                <a:gd name="T3" fmla="*/ 32 h 64"/>
                <a:gd name="T4" fmla="*/ 32 w 256"/>
                <a:gd name="T5" fmla="*/ 64 h 64"/>
                <a:gd name="T6" fmla="*/ 224 w 256"/>
                <a:gd name="T7" fmla="*/ 64 h 64"/>
                <a:gd name="T8" fmla="*/ 256 w 256"/>
                <a:gd name="T9" fmla="*/ 32 h 64"/>
                <a:gd name="T10" fmla="*/ 224 w 256"/>
                <a:gd name="T11" fmla="*/ 0 h 64"/>
                <a:gd name="T12" fmla="*/ 32 w 256"/>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56" h="64">
                  <a:moveTo>
                    <a:pt x="32" y="0"/>
                  </a:moveTo>
                  <a:cubicBezTo>
                    <a:pt x="15" y="0"/>
                    <a:pt x="0" y="14"/>
                    <a:pt x="0" y="32"/>
                  </a:cubicBezTo>
                  <a:cubicBezTo>
                    <a:pt x="0" y="50"/>
                    <a:pt x="15" y="64"/>
                    <a:pt x="32" y="64"/>
                  </a:cubicBezTo>
                  <a:cubicBezTo>
                    <a:pt x="224" y="64"/>
                    <a:pt x="224" y="64"/>
                    <a:pt x="224" y="64"/>
                  </a:cubicBezTo>
                  <a:cubicBezTo>
                    <a:pt x="242" y="64"/>
                    <a:pt x="256" y="50"/>
                    <a:pt x="256" y="32"/>
                  </a:cubicBezTo>
                  <a:cubicBezTo>
                    <a:pt x="256" y="14"/>
                    <a:pt x="242" y="0"/>
                    <a:pt x="224" y="0"/>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11">
              <a:extLst>
                <a:ext uri="{FF2B5EF4-FFF2-40B4-BE49-F238E27FC236}">
                  <a16:creationId xmlns:a16="http://schemas.microsoft.com/office/drawing/2014/main" id="{326FE632-D1C8-4637-A9E6-10A85FFD81CC}"/>
                </a:ext>
              </a:extLst>
            </p:cNvPr>
            <p:cNvSpPr>
              <a:spLocks/>
            </p:cNvSpPr>
            <p:nvPr/>
          </p:nvSpPr>
          <p:spPr bwMode="auto">
            <a:xfrm>
              <a:off x="-1165225" y="4529138"/>
              <a:ext cx="573088" cy="614362"/>
            </a:xfrm>
            <a:custGeom>
              <a:avLst/>
              <a:gdLst>
                <a:gd name="T0" fmla="*/ 800 w 896"/>
                <a:gd name="T1" fmla="*/ 451 h 963"/>
                <a:gd name="T2" fmla="*/ 448 w 896"/>
                <a:gd name="T3" fmla="*/ 451 h 963"/>
                <a:gd name="T4" fmla="*/ 448 w 896"/>
                <a:gd name="T5" fmla="*/ 35 h 963"/>
                <a:gd name="T6" fmla="*/ 425 w 896"/>
                <a:gd name="T7" fmla="*/ 4 h 963"/>
                <a:gd name="T8" fmla="*/ 389 w 896"/>
                <a:gd name="T9" fmla="*/ 19 h 963"/>
                <a:gd name="T10" fmla="*/ 142 w 896"/>
                <a:gd name="T11" fmla="*/ 451 h 963"/>
                <a:gd name="T12" fmla="*/ 96 w 896"/>
                <a:gd name="T13" fmla="*/ 451 h 963"/>
                <a:gd name="T14" fmla="*/ 0 w 896"/>
                <a:gd name="T15" fmla="*/ 547 h 963"/>
                <a:gd name="T16" fmla="*/ 0 w 896"/>
                <a:gd name="T17" fmla="*/ 867 h 963"/>
                <a:gd name="T18" fmla="*/ 96 w 896"/>
                <a:gd name="T19" fmla="*/ 963 h 963"/>
                <a:gd name="T20" fmla="*/ 800 w 896"/>
                <a:gd name="T21" fmla="*/ 963 h 963"/>
                <a:gd name="T22" fmla="*/ 896 w 896"/>
                <a:gd name="T23" fmla="*/ 867 h 963"/>
                <a:gd name="T24" fmla="*/ 896 w 896"/>
                <a:gd name="T25" fmla="*/ 803 h 963"/>
                <a:gd name="T26" fmla="*/ 864 w 896"/>
                <a:gd name="T27" fmla="*/ 771 h 963"/>
                <a:gd name="T28" fmla="*/ 832 w 896"/>
                <a:gd name="T29" fmla="*/ 803 h 963"/>
                <a:gd name="T30" fmla="*/ 832 w 896"/>
                <a:gd name="T31" fmla="*/ 867 h 963"/>
                <a:gd name="T32" fmla="*/ 800 w 896"/>
                <a:gd name="T33" fmla="*/ 899 h 963"/>
                <a:gd name="T34" fmla="*/ 96 w 896"/>
                <a:gd name="T35" fmla="*/ 899 h 963"/>
                <a:gd name="T36" fmla="*/ 64 w 896"/>
                <a:gd name="T37" fmla="*/ 867 h 963"/>
                <a:gd name="T38" fmla="*/ 64 w 896"/>
                <a:gd name="T39" fmla="*/ 547 h 963"/>
                <a:gd name="T40" fmla="*/ 96 w 896"/>
                <a:gd name="T41" fmla="*/ 515 h 963"/>
                <a:gd name="T42" fmla="*/ 160 w 896"/>
                <a:gd name="T43" fmla="*/ 515 h 963"/>
                <a:gd name="T44" fmla="*/ 188 w 896"/>
                <a:gd name="T45" fmla="*/ 499 h 963"/>
                <a:gd name="T46" fmla="*/ 384 w 896"/>
                <a:gd name="T47" fmla="*/ 156 h 963"/>
                <a:gd name="T48" fmla="*/ 384 w 896"/>
                <a:gd name="T49" fmla="*/ 483 h 963"/>
                <a:gd name="T50" fmla="*/ 416 w 896"/>
                <a:gd name="T51" fmla="*/ 515 h 963"/>
                <a:gd name="T52" fmla="*/ 800 w 896"/>
                <a:gd name="T53" fmla="*/ 515 h 963"/>
                <a:gd name="T54" fmla="*/ 832 w 896"/>
                <a:gd name="T55" fmla="*/ 547 h 963"/>
                <a:gd name="T56" fmla="*/ 832 w 896"/>
                <a:gd name="T57" fmla="*/ 611 h 963"/>
                <a:gd name="T58" fmla="*/ 864 w 896"/>
                <a:gd name="T59" fmla="*/ 643 h 963"/>
                <a:gd name="T60" fmla="*/ 896 w 896"/>
                <a:gd name="T61" fmla="*/ 611 h 963"/>
                <a:gd name="T62" fmla="*/ 896 w 896"/>
                <a:gd name="T63" fmla="*/ 547 h 963"/>
                <a:gd name="T64" fmla="*/ 800 w 896"/>
                <a:gd name="T65" fmla="*/ 45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6" h="963">
                  <a:moveTo>
                    <a:pt x="800" y="451"/>
                  </a:moveTo>
                  <a:cubicBezTo>
                    <a:pt x="448" y="451"/>
                    <a:pt x="448" y="451"/>
                    <a:pt x="448" y="451"/>
                  </a:cubicBezTo>
                  <a:cubicBezTo>
                    <a:pt x="448" y="35"/>
                    <a:pt x="448" y="35"/>
                    <a:pt x="448" y="35"/>
                  </a:cubicBezTo>
                  <a:cubicBezTo>
                    <a:pt x="448" y="21"/>
                    <a:pt x="439" y="8"/>
                    <a:pt x="425" y="4"/>
                  </a:cubicBezTo>
                  <a:cubicBezTo>
                    <a:pt x="411" y="0"/>
                    <a:pt x="396" y="6"/>
                    <a:pt x="389" y="19"/>
                  </a:cubicBezTo>
                  <a:cubicBezTo>
                    <a:pt x="142" y="451"/>
                    <a:pt x="142" y="451"/>
                    <a:pt x="142" y="451"/>
                  </a:cubicBezTo>
                  <a:cubicBezTo>
                    <a:pt x="96" y="451"/>
                    <a:pt x="96" y="451"/>
                    <a:pt x="96" y="451"/>
                  </a:cubicBezTo>
                  <a:cubicBezTo>
                    <a:pt x="43" y="451"/>
                    <a:pt x="0" y="494"/>
                    <a:pt x="0" y="547"/>
                  </a:cubicBezTo>
                  <a:cubicBezTo>
                    <a:pt x="0" y="867"/>
                    <a:pt x="0" y="867"/>
                    <a:pt x="0" y="867"/>
                  </a:cubicBezTo>
                  <a:cubicBezTo>
                    <a:pt x="0" y="920"/>
                    <a:pt x="43" y="963"/>
                    <a:pt x="96" y="963"/>
                  </a:cubicBezTo>
                  <a:cubicBezTo>
                    <a:pt x="800" y="963"/>
                    <a:pt x="800" y="963"/>
                    <a:pt x="800" y="963"/>
                  </a:cubicBezTo>
                  <a:cubicBezTo>
                    <a:pt x="853" y="963"/>
                    <a:pt x="896" y="920"/>
                    <a:pt x="896" y="867"/>
                  </a:cubicBezTo>
                  <a:cubicBezTo>
                    <a:pt x="896" y="803"/>
                    <a:pt x="896" y="803"/>
                    <a:pt x="896" y="803"/>
                  </a:cubicBezTo>
                  <a:cubicBezTo>
                    <a:pt x="896" y="785"/>
                    <a:pt x="882" y="771"/>
                    <a:pt x="864" y="771"/>
                  </a:cubicBezTo>
                  <a:cubicBezTo>
                    <a:pt x="847" y="771"/>
                    <a:pt x="832" y="785"/>
                    <a:pt x="832" y="803"/>
                  </a:cubicBezTo>
                  <a:cubicBezTo>
                    <a:pt x="832" y="867"/>
                    <a:pt x="832" y="867"/>
                    <a:pt x="832" y="867"/>
                  </a:cubicBezTo>
                  <a:cubicBezTo>
                    <a:pt x="832" y="885"/>
                    <a:pt x="818" y="899"/>
                    <a:pt x="800" y="899"/>
                  </a:cubicBezTo>
                  <a:cubicBezTo>
                    <a:pt x="96" y="899"/>
                    <a:pt x="96" y="899"/>
                    <a:pt x="96" y="899"/>
                  </a:cubicBezTo>
                  <a:cubicBezTo>
                    <a:pt x="79" y="899"/>
                    <a:pt x="64" y="885"/>
                    <a:pt x="64" y="867"/>
                  </a:cubicBezTo>
                  <a:cubicBezTo>
                    <a:pt x="64" y="547"/>
                    <a:pt x="64" y="547"/>
                    <a:pt x="64" y="547"/>
                  </a:cubicBezTo>
                  <a:cubicBezTo>
                    <a:pt x="64" y="529"/>
                    <a:pt x="79" y="515"/>
                    <a:pt x="96" y="515"/>
                  </a:cubicBezTo>
                  <a:cubicBezTo>
                    <a:pt x="160" y="515"/>
                    <a:pt x="160" y="515"/>
                    <a:pt x="160" y="515"/>
                  </a:cubicBezTo>
                  <a:cubicBezTo>
                    <a:pt x="172" y="515"/>
                    <a:pt x="182" y="509"/>
                    <a:pt x="188" y="499"/>
                  </a:cubicBezTo>
                  <a:cubicBezTo>
                    <a:pt x="384" y="156"/>
                    <a:pt x="384" y="156"/>
                    <a:pt x="384" y="156"/>
                  </a:cubicBezTo>
                  <a:cubicBezTo>
                    <a:pt x="384" y="483"/>
                    <a:pt x="384" y="483"/>
                    <a:pt x="384" y="483"/>
                  </a:cubicBezTo>
                  <a:cubicBezTo>
                    <a:pt x="384" y="501"/>
                    <a:pt x="399" y="515"/>
                    <a:pt x="416" y="515"/>
                  </a:cubicBezTo>
                  <a:cubicBezTo>
                    <a:pt x="800" y="515"/>
                    <a:pt x="800" y="515"/>
                    <a:pt x="800" y="515"/>
                  </a:cubicBezTo>
                  <a:cubicBezTo>
                    <a:pt x="818" y="515"/>
                    <a:pt x="832" y="529"/>
                    <a:pt x="832" y="547"/>
                  </a:cubicBezTo>
                  <a:cubicBezTo>
                    <a:pt x="832" y="611"/>
                    <a:pt x="832" y="611"/>
                    <a:pt x="832" y="611"/>
                  </a:cubicBezTo>
                  <a:cubicBezTo>
                    <a:pt x="832" y="629"/>
                    <a:pt x="847" y="643"/>
                    <a:pt x="864" y="643"/>
                  </a:cubicBezTo>
                  <a:cubicBezTo>
                    <a:pt x="882" y="643"/>
                    <a:pt x="896" y="629"/>
                    <a:pt x="896" y="611"/>
                  </a:cubicBezTo>
                  <a:cubicBezTo>
                    <a:pt x="896" y="547"/>
                    <a:pt x="896" y="547"/>
                    <a:pt x="896" y="547"/>
                  </a:cubicBezTo>
                  <a:cubicBezTo>
                    <a:pt x="896" y="494"/>
                    <a:pt x="853" y="451"/>
                    <a:pt x="800" y="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12">
              <a:extLst>
                <a:ext uri="{FF2B5EF4-FFF2-40B4-BE49-F238E27FC236}">
                  <a16:creationId xmlns:a16="http://schemas.microsoft.com/office/drawing/2014/main" id="{100E1B38-D5E5-4255-9BC3-E6EE92FC453C}"/>
                </a:ext>
              </a:extLst>
            </p:cNvPr>
            <p:cNvSpPr>
              <a:spLocks/>
            </p:cNvSpPr>
            <p:nvPr/>
          </p:nvSpPr>
          <p:spPr bwMode="auto">
            <a:xfrm>
              <a:off x="-1022350" y="4919663"/>
              <a:ext cx="184150" cy="39687"/>
            </a:xfrm>
            <a:custGeom>
              <a:avLst/>
              <a:gdLst>
                <a:gd name="T0" fmla="*/ 288 w 288"/>
                <a:gd name="T1" fmla="*/ 32 h 64"/>
                <a:gd name="T2" fmla="*/ 256 w 288"/>
                <a:gd name="T3" fmla="*/ 0 h 64"/>
                <a:gd name="T4" fmla="*/ 32 w 288"/>
                <a:gd name="T5" fmla="*/ 0 h 64"/>
                <a:gd name="T6" fmla="*/ 0 w 288"/>
                <a:gd name="T7" fmla="*/ 32 h 64"/>
                <a:gd name="T8" fmla="*/ 32 w 288"/>
                <a:gd name="T9" fmla="*/ 64 h 64"/>
                <a:gd name="T10" fmla="*/ 256 w 288"/>
                <a:gd name="T11" fmla="*/ 64 h 64"/>
                <a:gd name="T12" fmla="*/ 288 w 288"/>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288" h="64">
                  <a:moveTo>
                    <a:pt x="288" y="32"/>
                  </a:moveTo>
                  <a:cubicBezTo>
                    <a:pt x="288" y="14"/>
                    <a:pt x="274" y="0"/>
                    <a:pt x="256" y="0"/>
                  </a:cubicBezTo>
                  <a:cubicBezTo>
                    <a:pt x="32" y="0"/>
                    <a:pt x="32" y="0"/>
                    <a:pt x="32" y="0"/>
                  </a:cubicBezTo>
                  <a:cubicBezTo>
                    <a:pt x="15" y="0"/>
                    <a:pt x="0" y="14"/>
                    <a:pt x="0" y="32"/>
                  </a:cubicBezTo>
                  <a:cubicBezTo>
                    <a:pt x="0" y="50"/>
                    <a:pt x="15" y="64"/>
                    <a:pt x="32" y="64"/>
                  </a:cubicBezTo>
                  <a:cubicBezTo>
                    <a:pt x="256" y="64"/>
                    <a:pt x="256" y="64"/>
                    <a:pt x="256" y="64"/>
                  </a:cubicBezTo>
                  <a:cubicBezTo>
                    <a:pt x="274" y="64"/>
                    <a:pt x="288" y="50"/>
                    <a:pt x="28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13">
              <a:extLst>
                <a:ext uri="{FF2B5EF4-FFF2-40B4-BE49-F238E27FC236}">
                  <a16:creationId xmlns:a16="http://schemas.microsoft.com/office/drawing/2014/main" id="{D038AE8C-AF97-41D0-A3EA-0928DED07E4A}"/>
                </a:ext>
              </a:extLst>
            </p:cNvPr>
            <p:cNvSpPr>
              <a:spLocks/>
            </p:cNvSpPr>
            <p:nvPr/>
          </p:nvSpPr>
          <p:spPr bwMode="auto">
            <a:xfrm>
              <a:off x="-796925" y="4919663"/>
              <a:ext cx="122238" cy="39687"/>
            </a:xfrm>
            <a:custGeom>
              <a:avLst/>
              <a:gdLst>
                <a:gd name="T0" fmla="*/ 192 w 192"/>
                <a:gd name="T1" fmla="*/ 32 h 64"/>
                <a:gd name="T2" fmla="*/ 160 w 192"/>
                <a:gd name="T3" fmla="*/ 0 h 64"/>
                <a:gd name="T4" fmla="*/ 32 w 192"/>
                <a:gd name="T5" fmla="*/ 0 h 64"/>
                <a:gd name="T6" fmla="*/ 0 w 192"/>
                <a:gd name="T7" fmla="*/ 32 h 64"/>
                <a:gd name="T8" fmla="*/ 32 w 192"/>
                <a:gd name="T9" fmla="*/ 64 h 64"/>
                <a:gd name="T10" fmla="*/ 160 w 192"/>
                <a:gd name="T11" fmla="*/ 64 h 64"/>
                <a:gd name="T12" fmla="*/ 192 w 192"/>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192" h="64">
                  <a:moveTo>
                    <a:pt x="192" y="32"/>
                  </a:moveTo>
                  <a:cubicBezTo>
                    <a:pt x="192" y="14"/>
                    <a:pt x="178" y="0"/>
                    <a:pt x="160" y="0"/>
                  </a:cubicBezTo>
                  <a:cubicBezTo>
                    <a:pt x="32" y="0"/>
                    <a:pt x="32" y="0"/>
                    <a:pt x="32" y="0"/>
                  </a:cubicBezTo>
                  <a:cubicBezTo>
                    <a:pt x="15" y="0"/>
                    <a:pt x="0" y="14"/>
                    <a:pt x="0" y="32"/>
                  </a:cubicBezTo>
                  <a:cubicBezTo>
                    <a:pt x="0" y="50"/>
                    <a:pt x="15" y="64"/>
                    <a:pt x="32" y="64"/>
                  </a:cubicBezTo>
                  <a:cubicBezTo>
                    <a:pt x="160" y="64"/>
                    <a:pt x="160" y="64"/>
                    <a:pt x="160" y="64"/>
                  </a:cubicBezTo>
                  <a:cubicBezTo>
                    <a:pt x="178" y="64"/>
                    <a:pt x="192" y="50"/>
                    <a:pt x="19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14">
              <a:extLst>
                <a:ext uri="{FF2B5EF4-FFF2-40B4-BE49-F238E27FC236}">
                  <a16:creationId xmlns:a16="http://schemas.microsoft.com/office/drawing/2014/main" id="{CD7C00C4-D69B-4D04-9B0E-942BFD3AC8ED}"/>
                </a:ext>
              </a:extLst>
            </p:cNvPr>
            <p:cNvSpPr>
              <a:spLocks/>
            </p:cNvSpPr>
            <p:nvPr/>
          </p:nvSpPr>
          <p:spPr bwMode="auto">
            <a:xfrm>
              <a:off x="-858838" y="5000625"/>
              <a:ext cx="123825" cy="41275"/>
            </a:xfrm>
            <a:custGeom>
              <a:avLst/>
              <a:gdLst>
                <a:gd name="T0" fmla="*/ 32 w 192"/>
                <a:gd name="T1" fmla="*/ 64 h 64"/>
                <a:gd name="T2" fmla="*/ 160 w 192"/>
                <a:gd name="T3" fmla="*/ 64 h 64"/>
                <a:gd name="T4" fmla="*/ 192 w 192"/>
                <a:gd name="T5" fmla="*/ 32 h 64"/>
                <a:gd name="T6" fmla="*/ 160 w 192"/>
                <a:gd name="T7" fmla="*/ 0 h 64"/>
                <a:gd name="T8" fmla="*/ 32 w 192"/>
                <a:gd name="T9" fmla="*/ 0 h 64"/>
                <a:gd name="T10" fmla="*/ 0 w 192"/>
                <a:gd name="T11" fmla="*/ 32 h 64"/>
                <a:gd name="T12" fmla="*/ 32 w 192"/>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92" h="64">
                  <a:moveTo>
                    <a:pt x="32" y="64"/>
                  </a:moveTo>
                  <a:cubicBezTo>
                    <a:pt x="160" y="64"/>
                    <a:pt x="160" y="64"/>
                    <a:pt x="160" y="64"/>
                  </a:cubicBezTo>
                  <a:cubicBezTo>
                    <a:pt x="178" y="64"/>
                    <a:pt x="192" y="50"/>
                    <a:pt x="192" y="32"/>
                  </a:cubicBezTo>
                  <a:cubicBezTo>
                    <a:pt x="192" y="14"/>
                    <a:pt x="178" y="0"/>
                    <a:pt x="160" y="0"/>
                  </a:cubicBezTo>
                  <a:cubicBezTo>
                    <a:pt x="32" y="0"/>
                    <a:pt x="32" y="0"/>
                    <a:pt x="32" y="0"/>
                  </a:cubicBezTo>
                  <a:cubicBezTo>
                    <a:pt x="15" y="0"/>
                    <a:pt x="0" y="14"/>
                    <a:pt x="0" y="32"/>
                  </a:cubicBezTo>
                  <a:cubicBezTo>
                    <a:pt x="0" y="50"/>
                    <a:pt x="15"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15">
              <a:extLst>
                <a:ext uri="{FF2B5EF4-FFF2-40B4-BE49-F238E27FC236}">
                  <a16:creationId xmlns:a16="http://schemas.microsoft.com/office/drawing/2014/main" id="{07CB71A2-7CD7-4C00-A35C-2D23C3C7B44B}"/>
                </a:ext>
              </a:extLst>
            </p:cNvPr>
            <p:cNvSpPr>
              <a:spLocks/>
            </p:cNvSpPr>
            <p:nvPr/>
          </p:nvSpPr>
          <p:spPr bwMode="auto">
            <a:xfrm>
              <a:off x="-347663" y="4040188"/>
              <a:ext cx="225425" cy="39687"/>
            </a:xfrm>
            <a:custGeom>
              <a:avLst/>
              <a:gdLst>
                <a:gd name="T0" fmla="*/ 32 w 352"/>
                <a:gd name="T1" fmla="*/ 64 h 64"/>
                <a:gd name="T2" fmla="*/ 320 w 352"/>
                <a:gd name="T3" fmla="*/ 64 h 64"/>
                <a:gd name="T4" fmla="*/ 352 w 352"/>
                <a:gd name="T5" fmla="*/ 32 h 64"/>
                <a:gd name="T6" fmla="*/ 320 w 352"/>
                <a:gd name="T7" fmla="*/ 0 h 64"/>
                <a:gd name="T8" fmla="*/ 32 w 352"/>
                <a:gd name="T9" fmla="*/ 0 h 64"/>
                <a:gd name="T10" fmla="*/ 0 w 352"/>
                <a:gd name="T11" fmla="*/ 32 h 64"/>
                <a:gd name="T12" fmla="*/ 32 w 352"/>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352" h="64">
                  <a:moveTo>
                    <a:pt x="32" y="64"/>
                  </a:moveTo>
                  <a:cubicBezTo>
                    <a:pt x="320" y="64"/>
                    <a:pt x="320" y="64"/>
                    <a:pt x="320" y="64"/>
                  </a:cubicBezTo>
                  <a:cubicBezTo>
                    <a:pt x="338" y="64"/>
                    <a:pt x="352" y="50"/>
                    <a:pt x="352" y="32"/>
                  </a:cubicBezTo>
                  <a:cubicBezTo>
                    <a:pt x="352" y="15"/>
                    <a:pt x="338" y="0"/>
                    <a:pt x="320" y="0"/>
                  </a:cubicBezTo>
                  <a:cubicBezTo>
                    <a:pt x="32" y="0"/>
                    <a:pt x="32" y="0"/>
                    <a:pt x="32" y="0"/>
                  </a:cubicBezTo>
                  <a:cubicBezTo>
                    <a:pt x="14" y="0"/>
                    <a:pt x="0" y="15"/>
                    <a:pt x="0" y="32"/>
                  </a:cubicBezTo>
                  <a:cubicBezTo>
                    <a:pt x="0" y="50"/>
                    <a:pt x="14"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16">
              <a:extLst>
                <a:ext uri="{FF2B5EF4-FFF2-40B4-BE49-F238E27FC236}">
                  <a16:creationId xmlns:a16="http://schemas.microsoft.com/office/drawing/2014/main" id="{512F6792-BDB1-4884-8463-406ADBCFB387}"/>
                </a:ext>
              </a:extLst>
            </p:cNvPr>
            <p:cNvSpPr>
              <a:spLocks/>
            </p:cNvSpPr>
            <p:nvPr/>
          </p:nvSpPr>
          <p:spPr bwMode="auto">
            <a:xfrm>
              <a:off x="-347663" y="4141788"/>
              <a:ext cx="225425" cy="41275"/>
            </a:xfrm>
            <a:custGeom>
              <a:avLst/>
              <a:gdLst>
                <a:gd name="T0" fmla="*/ 32 w 352"/>
                <a:gd name="T1" fmla="*/ 64 h 64"/>
                <a:gd name="T2" fmla="*/ 320 w 352"/>
                <a:gd name="T3" fmla="*/ 64 h 64"/>
                <a:gd name="T4" fmla="*/ 352 w 352"/>
                <a:gd name="T5" fmla="*/ 32 h 64"/>
                <a:gd name="T6" fmla="*/ 320 w 352"/>
                <a:gd name="T7" fmla="*/ 0 h 64"/>
                <a:gd name="T8" fmla="*/ 32 w 352"/>
                <a:gd name="T9" fmla="*/ 0 h 64"/>
                <a:gd name="T10" fmla="*/ 0 w 352"/>
                <a:gd name="T11" fmla="*/ 32 h 64"/>
                <a:gd name="T12" fmla="*/ 32 w 352"/>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352" h="64">
                  <a:moveTo>
                    <a:pt x="32" y="64"/>
                  </a:moveTo>
                  <a:cubicBezTo>
                    <a:pt x="320" y="64"/>
                    <a:pt x="320" y="64"/>
                    <a:pt x="320" y="64"/>
                  </a:cubicBezTo>
                  <a:cubicBezTo>
                    <a:pt x="338" y="64"/>
                    <a:pt x="352" y="50"/>
                    <a:pt x="352" y="32"/>
                  </a:cubicBezTo>
                  <a:cubicBezTo>
                    <a:pt x="352" y="15"/>
                    <a:pt x="338" y="0"/>
                    <a:pt x="320" y="0"/>
                  </a:cubicBezTo>
                  <a:cubicBezTo>
                    <a:pt x="32" y="0"/>
                    <a:pt x="32" y="0"/>
                    <a:pt x="32" y="0"/>
                  </a:cubicBezTo>
                  <a:cubicBezTo>
                    <a:pt x="14" y="0"/>
                    <a:pt x="0" y="15"/>
                    <a:pt x="0" y="32"/>
                  </a:cubicBezTo>
                  <a:cubicBezTo>
                    <a:pt x="0" y="50"/>
                    <a:pt x="14"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17">
              <a:extLst>
                <a:ext uri="{FF2B5EF4-FFF2-40B4-BE49-F238E27FC236}">
                  <a16:creationId xmlns:a16="http://schemas.microsoft.com/office/drawing/2014/main" id="{B0137DE6-7499-4478-A947-AA79AE6DEFCF}"/>
                </a:ext>
              </a:extLst>
            </p:cNvPr>
            <p:cNvSpPr>
              <a:spLocks/>
            </p:cNvSpPr>
            <p:nvPr/>
          </p:nvSpPr>
          <p:spPr bwMode="auto">
            <a:xfrm>
              <a:off x="-265113" y="4244975"/>
              <a:ext cx="142875" cy="39687"/>
            </a:xfrm>
            <a:custGeom>
              <a:avLst/>
              <a:gdLst>
                <a:gd name="T0" fmla="*/ 192 w 224"/>
                <a:gd name="T1" fmla="*/ 0 h 64"/>
                <a:gd name="T2" fmla="*/ 32 w 224"/>
                <a:gd name="T3" fmla="*/ 0 h 64"/>
                <a:gd name="T4" fmla="*/ 0 w 224"/>
                <a:gd name="T5" fmla="*/ 32 h 64"/>
                <a:gd name="T6" fmla="*/ 32 w 224"/>
                <a:gd name="T7" fmla="*/ 64 h 64"/>
                <a:gd name="T8" fmla="*/ 192 w 224"/>
                <a:gd name="T9" fmla="*/ 64 h 64"/>
                <a:gd name="T10" fmla="*/ 224 w 224"/>
                <a:gd name="T11" fmla="*/ 32 h 64"/>
                <a:gd name="T12" fmla="*/ 192 w 22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24" h="64">
                  <a:moveTo>
                    <a:pt x="192" y="0"/>
                  </a:moveTo>
                  <a:cubicBezTo>
                    <a:pt x="32" y="0"/>
                    <a:pt x="32" y="0"/>
                    <a:pt x="32" y="0"/>
                  </a:cubicBezTo>
                  <a:cubicBezTo>
                    <a:pt x="14" y="0"/>
                    <a:pt x="0" y="15"/>
                    <a:pt x="0" y="32"/>
                  </a:cubicBezTo>
                  <a:cubicBezTo>
                    <a:pt x="0" y="50"/>
                    <a:pt x="14" y="64"/>
                    <a:pt x="32" y="64"/>
                  </a:cubicBezTo>
                  <a:cubicBezTo>
                    <a:pt x="192" y="64"/>
                    <a:pt x="192" y="64"/>
                    <a:pt x="192" y="64"/>
                  </a:cubicBezTo>
                  <a:cubicBezTo>
                    <a:pt x="210" y="64"/>
                    <a:pt x="224" y="50"/>
                    <a:pt x="224" y="32"/>
                  </a:cubicBezTo>
                  <a:cubicBezTo>
                    <a:pt x="224" y="15"/>
                    <a:pt x="210"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18">
              <a:extLst>
                <a:ext uri="{FF2B5EF4-FFF2-40B4-BE49-F238E27FC236}">
                  <a16:creationId xmlns:a16="http://schemas.microsoft.com/office/drawing/2014/main" id="{F7E11628-970C-4E70-9627-E10AB273D627}"/>
                </a:ext>
              </a:extLst>
            </p:cNvPr>
            <p:cNvSpPr>
              <a:spLocks/>
            </p:cNvSpPr>
            <p:nvPr/>
          </p:nvSpPr>
          <p:spPr bwMode="auto">
            <a:xfrm>
              <a:off x="-265113" y="4346575"/>
              <a:ext cx="142875" cy="41275"/>
            </a:xfrm>
            <a:custGeom>
              <a:avLst/>
              <a:gdLst>
                <a:gd name="T0" fmla="*/ 192 w 224"/>
                <a:gd name="T1" fmla="*/ 0 h 64"/>
                <a:gd name="T2" fmla="*/ 32 w 224"/>
                <a:gd name="T3" fmla="*/ 0 h 64"/>
                <a:gd name="T4" fmla="*/ 0 w 224"/>
                <a:gd name="T5" fmla="*/ 32 h 64"/>
                <a:gd name="T6" fmla="*/ 32 w 224"/>
                <a:gd name="T7" fmla="*/ 64 h 64"/>
                <a:gd name="T8" fmla="*/ 192 w 224"/>
                <a:gd name="T9" fmla="*/ 64 h 64"/>
                <a:gd name="T10" fmla="*/ 224 w 224"/>
                <a:gd name="T11" fmla="*/ 32 h 64"/>
                <a:gd name="T12" fmla="*/ 192 w 22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24" h="64">
                  <a:moveTo>
                    <a:pt x="192" y="0"/>
                  </a:moveTo>
                  <a:cubicBezTo>
                    <a:pt x="32" y="0"/>
                    <a:pt x="32" y="0"/>
                    <a:pt x="32" y="0"/>
                  </a:cubicBezTo>
                  <a:cubicBezTo>
                    <a:pt x="14" y="0"/>
                    <a:pt x="0" y="14"/>
                    <a:pt x="0" y="32"/>
                  </a:cubicBezTo>
                  <a:cubicBezTo>
                    <a:pt x="0" y="50"/>
                    <a:pt x="14" y="64"/>
                    <a:pt x="32" y="64"/>
                  </a:cubicBezTo>
                  <a:cubicBezTo>
                    <a:pt x="192" y="64"/>
                    <a:pt x="192" y="64"/>
                    <a:pt x="192" y="64"/>
                  </a:cubicBezTo>
                  <a:cubicBezTo>
                    <a:pt x="210" y="64"/>
                    <a:pt x="224" y="50"/>
                    <a:pt x="224" y="32"/>
                  </a:cubicBezTo>
                  <a:cubicBezTo>
                    <a:pt x="224" y="14"/>
                    <a:pt x="210" y="0"/>
                    <a:pt x="1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9">
              <a:extLst>
                <a:ext uri="{FF2B5EF4-FFF2-40B4-BE49-F238E27FC236}">
                  <a16:creationId xmlns:a16="http://schemas.microsoft.com/office/drawing/2014/main" id="{745208F7-8DB4-44AD-A9A6-B7C7B3E94A82}"/>
                </a:ext>
              </a:extLst>
            </p:cNvPr>
            <p:cNvSpPr>
              <a:spLocks/>
            </p:cNvSpPr>
            <p:nvPr/>
          </p:nvSpPr>
          <p:spPr bwMode="auto">
            <a:xfrm>
              <a:off x="-306388" y="4427538"/>
              <a:ext cx="184150" cy="123825"/>
            </a:xfrm>
            <a:custGeom>
              <a:avLst/>
              <a:gdLst>
                <a:gd name="T0" fmla="*/ 32 w 288"/>
                <a:gd name="T1" fmla="*/ 128 h 192"/>
                <a:gd name="T2" fmla="*/ 0 w 288"/>
                <a:gd name="T3" fmla="*/ 160 h 192"/>
                <a:gd name="T4" fmla="*/ 32 w 288"/>
                <a:gd name="T5" fmla="*/ 192 h 192"/>
                <a:gd name="T6" fmla="*/ 224 w 288"/>
                <a:gd name="T7" fmla="*/ 192 h 192"/>
                <a:gd name="T8" fmla="*/ 288 w 288"/>
                <a:gd name="T9" fmla="*/ 128 h 192"/>
                <a:gd name="T10" fmla="*/ 288 w 288"/>
                <a:gd name="T11" fmla="*/ 64 h 192"/>
                <a:gd name="T12" fmla="*/ 224 w 288"/>
                <a:gd name="T13" fmla="*/ 0 h 192"/>
                <a:gd name="T14" fmla="*/ 32 w 288"/>
                <a:gd name="T15" fmla="*/ 0 h 192"/>
                <a:gd name="T16" fmla="*/ 0 w 288"/>
                <a:gd name="T17" fmla="*/ 32 h 192"/>
                <a:gd name="T18" fmla="*/ 32 w 288"/>
                <a:gd name="T19" fmla="*/ 64 h 192"/>
                <a:gd name="T20" fmla="*/ 224 w 288"/>
                <a:gd name="T21" fmla="*/ 64 h 192"/>
                <a:gd name="T22" fmla="*/ 224 w 288"/>
                <a:gd name="T23" fmla="*/ 128 h 192"/>
                <a:gd name="T24" fmla="*/ 32 w 288"/>
                <a:gd name="T25" fmla="*/ 1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192">
                  <a:moveTo>
                    <a:pt x="32" y="128"/>
                  </a:moveTo>
                  <a:cubicBezTo>
                    <a:pt x="14" y="128"/>
                    <a:pt x="0" y="142"/>
                    <a:pt x="0" y="160"/>
                  </a:cubicBezTo>
                  <a:cubicBezTo>
                    <a:pt x="0" y="178"/>
                    <a:pt x="14" y="192"/>
                    <a:pt x="32" y="192"/>
                  </a:cubicBezTo>
                  <a:cubicBezTo>
                    <a:pt x="224" y="192"/>
                    <a:pt x="224" y="192"/>
                    <a:pt x="224" y="192"/>
                  </a:cubicBezTo>
                  <a:cubicBezTo>
                    <a:pt x="259" y="192"/>
                    <a:pt x="288" y="163"/>
                    <a:pt x="288" y="128"/>
                  </a:cubicBezTo>
                  <a:cubicBezTo>
                    <a:pt x="288" y="64"/>
                    <a:pt x="288" y="64"/>
                    <a:pt x="288" y="64"/>
                  </a:cubicBezTo>
                  <a:cubicBezTo>
                    <a:pt x="288" y="29"/>
                    <a:pt x="259" y="0"/>
                    <a:pt x="224" y="0"/>
                  </a:cubicBezTo>
                  <a:cubicBezTo>
                    <a:pt x="32" y="0"/>
                    <a:pt x="32" y="0"/>
                    <a:pt x="32" y="0"/>
                  </a:cubicBezTo>
                  <a:cubicBezTo>
                    <a:pt x="14" y="0"/>
                    <a:pt x="0" y="14"/>
                    <a:pt x="0" y="32"/>
                  </a:cubicBezTo>
                  <a:cubicBezTo>
                    <a:pt x="0" y="50"/>
                    <a:pt x="14" y="64"/>
                    <a:pt x="32" y="64"/>
                  </a:cubicBezTo>
                  <a:cubicBezTo>
                    <a:pt x="224" y="64"/>
                    <a:pt x="224" y="64"/>
                    <a:pt x="224" y="64"/>
                  </a:cubicBezTo>
                  <a:cubicBezTo>
                    <a:pt x="224" y="128"/>
                    <a:pt x="224" y="128"/>
                    <a:pt x="224" y="128"/>
                  </a:cubicBezTo>
                  <a:lnTo>
                    <a:pt x="3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Inhaltsplatzhalter 4">
            <a:extLst>
              <a:ext uri="{FF2B5EF4-FFF2-40B4-BE49-F238E27FC236}">
                <a16:creationId xmlns:a16="http://schemas.microsoft.com/office/drawing/2014/main" id="{609CFE95-4F3A-43C4-B6D2-26FA80C7E079}"/>
              </a:ext>
            </a:extLst>
          </p:cNvPr>
          <p:cNvSpPr txBox="1">
            <a:spLocks/>
          </p:cNvSpPr>
          <p:nvPr/>
        </p:nvSpPr>
        <p:spPr>
          <a:xfrm>
            <a:off x="2548429" y="3781725"/>
            <a:ext cx="1849344" cy="2358723"/>
          </a:xfrm>
          <a:prstGeom prst="rect">
            <a:avLst/>
          </a:prstGeom>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30000"/>
              </a:lnSpc>
              <a:buNone/>
            </a:pPr>
            <a:r>
              <a:rPr lang="en-US" sz="2000" b="1" dirty="0">
                <a:solidFill>
                  <a:schemeClr val="tx2">
                    <a:lumMod val="10000"/>
                  </a:schemeClr>
                </a:solidFill>
                <a:highlight>
                  <a:srgbClr val="C0C0C0"/>
                </a:highlight>
                <a:latin typeface="+mj-lt"/>
              </a:rPr>
              <a:t>Using the OpenCV to identify the objects such as number plate of the vehicle </a:t>
            </a:r>
          </a:p>
        </p:txBody>
      </p:sp>
      <p:sp>
        <p:nvSpPr>
          <p:cNvPr id="14" name="Oval 13">
            <a:extLst>
              <a:ext uri="{FF2B5EF4-FFF2-40B4-BE49-F238E27FC236}">
                <a16:creationId xmlns:a16="http://schemas.microsoft.com/office/drawing/2014/main" id="{3EC57C15-521A-4CED-94D8-5A307746A6A6}"/>
              </a:ext>
            </a:extLst>
          </p:cNvPr>
          <p:cNvSpPr/>
          <p:nvPr/>
        </p:nvSpPr>
        <p:spPr bwMode="auto">
          <a:xfrm>
            <a:off x="4760896" y="1763599"/>
            <a:ext cx="1820006" cy="1820006"/>
          </a:xfrm>
          <a:prstGeom prst="ellipse">
            <a:avLst/>
          </a:prstGeom>
          <a:noFill/>
          <a:ln w="28575">
            <a:solidFill>
              <a:schemeClr val="accent3"/>
            </a:solidFill>
            <a:round/>
            <a:headEnd/>
            <a:tailEnd/>
          </a:ln>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4000" b="1" dirty="0">
              <a:solidFill>
                <a:schemeClr val="tx1">
                  <a:lumMod val="75000"/>
                  <a:lumOff val="25000"/>
                </a:schemeClr>
              </a:solidFill>
            </a:endParaRPr>
          </a:p>
        </p:txBody>
      </p:sp>
      <p:grpSp>
        <p:nvGrpSpPr>
          <p:cNvPr id="15" name="Group 14">
            <a:extLst>
              <a:ext uri="{FF2B5EF4-FFF2-40B4-BE49-F238E27FC236}">
                <a16:creationId xmlns:a16="http://schemas.microsoft.com/office/drawing/2014/main" id="{ED4426A5-237F-42C3-9B02-CE4FC8FD66D4}"/>
              </a:ext>
            </a:extLst>
          </p:cNvPr>
          <p:cNvGrpSpPr/>
          <p:nvPr/>
        </p:nvGrpSpPr>
        <p:grpSpPr>
          <a:xfrm>
            <a:off x="5201190" y="2171964"/>
            <a:ext cx="939416" cy="1003283"/>
            <a:chOff x="-1290638" y="3570288"/>
            <a:chExt cx="1120775" cy="1196975"/>
          </a:xfrm>
          <a:solidFill>
            <a:schemeClr val="accent3"/>
          </a:solidFill>
        </p:grpSpPr>
        <p:sp>
          <p:nvSpPr>
            <p:cNvPr id="36" name="Freeform 23">
              <a:extLst>
                <a:ext uri="{FF2B5EF4-FFF2-40B4-BE49-F238E27FC236}">
                  <a16:creationId xmlns:a16="http://schemas.microsoft.com/office/drawing/2014/main" id="{3D55A0C1-6236-43F3-ACA8-F7F99DC8A437}"/>
                </a:ext>
              </a:extLst>
            </p:cNvPr>
            <p:cNvSpPr>
              <a:spLocks noEditPoints="1"/>
            </p:cNvSpPr>
            <p:nvPr/>
          </p:nvSpPr>
          <p:spPr bwMode="auto">
            <a:xfrm>
              <a:off x="-730251" y="4579938"/>
              <a:ext cx="149225" cy="112713"/>
            </a:xfrm>
            <a:custGeom>
              <a:avLst/>
              <a:gdLst>
                <a:gd name="T0" fmla="*/ 469 w 750"/>
                <a:gd name="T1" fmla="*/ 0 h 563"/>
                <a:gd name="T2" fmla="*/ 281 w 750"/>
                <a:gd name="T3" fmla="*/ 0 h 563"/>
                <a:gd name="T4" fmla="*/ 0 w 750"/>
                <a:gd name="T5" fmla="*/ 282 h 563"/>
                <a:gd name="T6" fmla="*/ 281 w 750"/>
                <a:gd name="T7" fmla="*/ 563 h 563"/>
                <a:gd name="T8" fmla="*/ 469 w 750"/>
                <a:gd name="T9" fmla="*/ 563 h 563"/>
                <a:gd name="T10" fmla="*/ 750 w 750"/>
                <a:gd name="T11" fmla="*/ 282 h 563"/>
                <a:gd name="T12" fmla="*/ 469 w 750"/>
                <a:gd name="T13" fmla="*/ 0 h 563"/>
                <a:gd name="T14" fmla="*/ 469 w 750"/>
                <a:gd name="T15" fmla="*/ 375 h 563"/>
                <a:gd name="T16" fmla="*/ 281 w 750"/>
                <a:gd name="T17" fmla="*/ 375 h 563"/>
                <a:gd name="T18" fmla="*/ 188 w 750"/>
                <a:gd name="T19" fmla="*/ 282 h 563"/>
                <a:gd name="T20" fmla="*/ 281 w 750"/>
                <a:gd name="T21" fmla="*/ 188 h 563"/>
                <a:gd name="T22" fmla="*/ 469 w 750"/>
                <a:gd name="T23" fmla="*/ 188 h 563"/>
                <a:gd name="T24" fmla="*/ 563 w 750"/>
                <a:gd name="T25" fmla="*/ 282 h 563"/>
                <a:gd name="T26" fmla="*/ 469 w 750"/>
                <a:gd name="T27" fmla="*/ 37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0" h="563">
                  <a:moveTo>
                    <a:pt x="469" y="0"/>
                  </a:moveTo>
                  <a:cubicBezTo>
                    <a:pt x="281" y="0"/>
                    <a:pt x="281" y="0"/>
                    <a:pt x="281" y="0"/>
                  </a:cubicBezTo>
                  <a:cubicBezTo>
                    <a:pt x="126" y="0"/>
                    <a:pt x="0" y="127"/>
                    <a:pt x="0" y="282"/>
                  </a:cubicBezTo>
                  <a:cubicBezTo>
                    <a:pt x="0" y="437"/>
                    <a:pt x="126" y="563"/>
                    <a:pt x="281" y="563"/>
                  </a:cubicBezTo>
                  <a:cubicBezTo>
                    <a:pt x="469" y="563"/>
                    <a:pt x="469" y="563"/>
                    <a:pt x="469" y="563"/>
                  </a:cubicBezTo>
                  <a:cubicBezTo>
                    <a:pt x="624" y="563"/>
                    <a:pt x="750" y="437"/>
                    <a:pt x="750" y="282"/>
                  </a:cubicBezTo>
                  <a:cubicBezTo>
                    <a:pt x="750" y="127"/>
                    <a:pt x="624" y="0"/>
                    <a:pt x="469" y="0"/>
                  </a:cubicBezTo>
                  <a:close/>
                  <a:moveTo>
                    <a:pt x="469" y="375"/>
                  </a:moveTo>
                  <a:cubicBezTo>
                    <a:pt x="281" y="375"/>
                    <a:pt x="281" y="375"/>
                    <a:pt x="281" y="375"/>
                  </a:cubicBezTo>
                  <a:cubicBezTo>
                    <a:pt x="230" y="375"/>
                    <a:pt x="188" y="333"/>
                    <a:pt x="188" y="282"/>
                  </a:cubicBezTo>
                  <a:cubicBezTo>
                    <a:pt x="188" y="230"/>
                    <a:pt x="230" y="188"/>
                    <a:pt x="281" y="188"/>
                  </a:cubicBezTo>
                  <a:cubicBezTo>
                    <a:pt x="469" y="188"/>
                    <a:pt x="469" y="188"/>
                    <a:pt x="469" y="188"/>
                  </a:cubicBezTo>
                  <a:cubicBezTo>
                    <a:pt x="520" y="188"/>
                    <a:pt x="563" y="230"/>
                    <a:pt x="563" y="282"/>
                  </a:cubicBezTo>
                  <a:cubicBezTo>
                    <a:pt x="563" y="333"/>
                    <a:pt x="520" y="375"/>
                    <a:pt x="469" y="3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24">
              <a:extLst>
                <a:ext uri="{FF2B5EF4-FFF2-40B4-BE49-F238E27FC236}">
                  <a16:creationId xmlns:a16="http://schemas.microsoft.com/office/drawing/2014/main" id="{1118C0AF-D60E-40A1-A7D5-2D22414BEBC7}"/>
                </a:ext>
              </a:extLst>
            </p:cNvPr>
            <p:cNvSpPr>
              <a:spLocks noEditPoints="1"/>
            </p:cNvSpPr>
            <p:nvPr/>
          </p:nvSpPr>
          <p:spPr bwMode="auto">
            <a:xfrm>
              <a:off x="-1290638" y="3570288"/>
              <a:ext cx="1120775" cy="1196975"/>
            </a:xfrm>
            <a:custGeom>
              <a:avLst/>
              <a:gdLst>
                <a:gd name="T0" fmla="*/ 5343 w 5625"/>
                <a:gd name="T1" fmla="*/ 2625 h 6000"/>
                <a:gd name="T2" fmla="*/ 4918 w 5625"/>
                <a:gd name="T3" fmla="*/ 1406 h 6000"/>
                <a:gd name="T4" fmla="*/ 4081 w 5625"/>
                <a:gd name="T5" fmla="*/ 1406 h 6000"/>
                <a:gd name="T6" fmla="*/ 3281 w 5625"/>
                <a:gd name="T7" fmla="*/ 937 h 6000"/>
                <a:gd name="T8" fmla="*/ 2250 w 5625"/>
                <a:gd name="T9" fmla="*/ 562 h 6000"/>
                <a:gd name="T10" fmla="*/ 1875 w 5625"/>
                <a:gd name="T11" fmla="*/ 1502 h 6000"/>
                <a:gd name="T12" fmla="*/ 1125 w 5625"/>
                <a:gd name="T13" fmla="*/ 469 h 6000"/>
                <a:gd name="T14" fmla="*/ 187 w 5625"/>
                <a:gd name="T15" fmla="*/ 1875 h 6000"/>
                <a:gd name="T16" fmla="*/ 562 w 5625"/>
                <a:gd name="T17" fmla="*/ 4219 h 6000"/>
                <a:gd name="T18" fmla="*/ 1218 w 5625"/>
                <a:gd name="T19" fmla="*/ 6000 h 6000"/>
                <a:gd name="T20" fmla="*/ 5376 w 5625"/>
                <a:gd name="T21" fmla="*/ 5344 h 6000"/>
                <a:gd name="T22" fmla="*/ 4312 w 5625"/>
                <a:gd name="T23" fmla="*/ 5156 h 6000"/>
                <a:gd name="T24" fmla="*/ 3281 w 5625"/>
                <a:gd name="T25" fmla="*/ 4500 h 6000"/>
                <a:gd name="T26" fmla="*/ 3562 w 5625"/>
                <a:gd name="T27" fmla="*/ 3844 h 6000"/>
                <a:gd name="T28" fmla="*/ 4162 w 5625"/>
                <a:gd name="T29" fmla="*/ 3656 h 6000"/>
                <a:gd name="T30" fmla="*/ 4500 w 5625"/>
                <a:gd name="T31" fmla="*/ 1406 h 6000"/>
                <a:gd name="T32" fmla="*/ 3750 w 5625"/>
                <a:gd name="T33" fmla="*/ 1875 h 6000"/>
                <a:gd name="T34" fmla="*/ 5250 w 5625"/>
                <a:gd name="T35" fmla="*/ 2437 h 6000"/>
                <a:gd name="T36" fmla="*/ 4875 w 5625"/>
                <a:gd name="T37" fmla="*/ 3997 h 6000"/>
                <a:gd name="T38" fmla="*/ 4406 w 5625"/>
                <a:gd name="T39" fmla="*/ 3591 h 6000"/>
                <a:gd name="T40" fmla="*/ 4125 w 5625"/>
                <a:gd name="T41" fmla="*/ 3420 h 6000"/>
                <a:gd name="T42" fmla="*/ 3750 w 5625"/>
                <a:gd name="T43" fmla="*/ 2437 h 6000"/>
                <a:gd name="T44" fmla="*/ 3937 w 5625"/>
                <a:gd name="T45" fmla="*/ 3329 h 6000"/>
                <a:gd name="T46" fmla="*/ 3562 w 5625"/>
                <a:gd name="T47" fmla="*/ 2531 h 6000"/>
                <a:gd name="T48" fmla="*/ 2812 w 5625"/>
                <a:gd name="T49" fmla="*/ 937 h 6000"/>
                <a:gd name="T50" fmla="*/ 2062 w 5625"/>
                <a:gd name="T51" fmla="*/ 1406 h 6000"/>
                <a:gd name="T52" fmla="*/ 3562 w 5625"/>
                <a:gd name="T53" fmla="*/ 1875 h 6000"/>
                <a:gd name="T54" fmla="*/ 3187 w 5625"/>
                <a:gd name="T55" fmla="*/ 1406 h 6000"/>
                <a:gd name="T56" fmla="*/ 2989 w 5625"/>
                <a:gd name="T57" fmla="*/ 3100 h 6000"/>
                <a:gd name="T58" fmla="*/ 2718 w 5625"/>
                <a:gd name="T59" fmla="*/ 3096 h 6000"/>
                <a:gd name="T60" fmla="*/ 2437 w 5625"/>
                <a:gd name="T61" fmla="*/ 3119 h 6000"/>
                <a:gd name="T62" fmla="*/ 2062 w 5625"/>
                <a:gd name="T63" fmla="*/ 1969 h 6000"/>
                <a:gd name="T64" fmla="*/ 2062 w 5625"/>
                <a:gd name="T65" fmla="*/ 2156 h 6000"/>
                <a:gd name="T66" fmla="*/ 1687 w 5625"/>
                <a:gd name="T67" fmla="*/ 2625 h 6000"/>
                <a:gd name="T68" fmla="*/ 1125 w 5625"/>
                <a:gd name="T69" fmla="*/ 1406 h 6000"/>
                <a:gd name="T70" fmla="*/ 562 w 5625"/>
                <a:gd name="T71" fmla="*/ 2437 h 6000"/>
                <a:gd name="T72" fmla="*/ 1593 w 5625"/>
                <a:gd name="T73" fmla="*/ 1594 h 6000"/>
                <a:gd name="T74" fmla="*/ 1687 w 5625"/>
                <a:gd name="T75" fmla="*/ 2437 h 6000"/>
                <a:gd name="T76" fmla="*/ 1218 w 5625"/>
                <a:gd name="T77" fmla="*/ 3591 h 6000"/>
                <a:gd name="T78" fmla="*/ 750 w 5625"/>
                <a:gd name="T79" fmla="*/ 3997 h 6000"/>
                <a:gd name="T80" fmla="*/ 189 w 5625"/>
                <a:gd name="T81" fmla="*/ 5812 h 6000"/>
                <a:gd name="T82" fmla="*/ 1753 w 5625"/>
                <a:gd name="T83" fmla="*/ 4285 h 6000"/>
                <a:gd name="T84" fmla="*/ 1218 w 5625"/>
                <a:gd name="T85" fmla="*/ 4594 h 6000"/>
                <a:gd name="T86" fmla="*/ 2437 w 5625"/>
                <a:gd name="T87" fmla="*/ 5062 h 6000"/>
                <a:gd name="T88" fmla="*/ 1218 w 5625"/>
                <a:gd name="T89" fmla="*/ 5625 h 6000"/>
                <a:gd name="T90" fmla="*/ 1500 w 5625"/>
                <a:gd name="T91" fmla="*/ 5719 h 6000"/>
                <a:gd name="T92" fmla="*/ 936 w 5625"/>
                <a:gd name="T93" fmla="*/ 5250 h 6000"/>
                <a:gd name="T94" fmla="*/ 1500 w 5625"/>
                <a:gd name="T95" fmla="*/ 4687 h 6000"/>
                <a:gd name="T96" fmla="*/ 1687 w 5625"/>
                <a:gd name="T97" fmla="*/ 4500 h 6000"/>
                <a:gd name="T98" fmla="*/ 1078 w 5625"/>
                <a:gd name="T99" fmla="*/ 3937 h 6000"/>
                <a:gd name="T100" fmla="*/ 3031 w 5625"/>
                <a:gd name="T101" fmla="*/ 3291 h 6000"/>
                <a:gd name="T102" fmla="*/ 3093 w 5625"/>
                <a:gd name="T103" fmla="*/ 3469 h 6000"/>
                <a:gd name="T104" fmla="*/ 3656 w 5625"/>
                <a:gd name="T105" fmla="*/ 4125 h 6000"/>
                <a:gd name="T106" fmla="*/ 3375 w 5625"/>
                <a:gd name="T107" fmla="*/ 4781 h 6000"/>
                <a:gd name="T108" fmla="*/ 4125 w 5625"/>
                <a:gd name="T109" fmla="*/ 4969 h 6000"/>
                <a:gd name="T110" fmla="*/ 5435 w 5625"/>
                <a:gd name="T111" fmla="*/ 5812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25" h="6000">
                  <a:moveTo>
                    <a:pt x="5061" y="4219"/>
                  </a:moveTo>
                  <a:cubicBezTo>
                    <a:pt x="5062" y="4219"/>
                    <a:pt x="5062" y="4219"/>
                    <a:pt x="5062" y="4219"/>
                  </a:cubicBezTo>
                  <a:cubicBezTo>
                    <a:pt x="5062" y="2625"/>
                    <a:pt x="5062" y="2625"/>
                    <a:pt x="5062" y="2625"/>
                  </a:cubicBezTo>
                  <a:cubicBezTo>
                    <a:pt x="5343" y="2625"/>
                    <a:pt x="5343" y="2625"/>
                    <a:pt x="5343" y="2625"/>
                  </a:cubicBezTo>
                  <a:cubicBezTo>
                    <a:pt x="5395" y="2625"/>
                    <a:pt x="5437" y="2583"/>
                    <a:pt x="5437" y="2531"/>
                  </a:cubicBezTo>
                  <a:cubicBezTo>
                    <a:pt x="5437" y="1875"/>
                    <a:pt x="5437" y="1875"/>
                    <a:pt x="5437" y="1875"/>
                  </a:cubicBezTo>
                  <a:cubicBezTo>
                    <a:pt x="5437" y="1617"/>
                    <a:pt x="5227" y="1406"/>
                    <a:pt x="4968" y="1406"/>
                  </a:cubicBezTo>
                  <a:cubicBezTo>
                    <a:pt x="4918" y="1406"/>
                    <a:pt x="4918" y="1406"/>
                    <a:pt x="4918" y="1406"/>
                  </a:cubicBezTo>
                  <a:cubicBezTo>
                    <a:pt x="5007" y="1307"/>
                    <a:pt x="5062" y="1175"/>
                    <a:pt x="5062" y="1031"/>
                  </a:cubicBezTo>
                  <a:cubicBezTo>
                    <a:pt x="5062" y="721"/>
                    <a:pt x="4810" y="469"/>
                    <a:pt x="4500" y="469"/>
                  </a:cubicBezTo>
                  <a:cubicBezTo>
                    <a:pt x="4189" y="469"/>
                    <a:pt x="3937" y="721"/>
                    <a:pt x="3937" y="1031"/>
                  </a:cubicBezTo>
                  <a:cubicBezTo>
                    <a:pt x="3937" y="1175"/>
                    <a:pt x="3992" y="1307"/>
                    <a:pt x="4081" y="1406"/>
                  </a:cubicBezTo>
                  <a:cubicBezTo>
                    <a:pt x="4031" y="1406"/>
                    <a:pt x="4031" y="1406"/>
                    <a:pt x="4031" y="1406"/>
                  </a:cubicBezTo>
                  <a:cubicBezTo>
                    <a:pt x="3925" y="1406"/>
                    <a:pt x="3828" y="1443"/>
                    <a:pt x="3750" y="1502"/>
                  </a:cubicBezTo>
                  <a:cubicBezTo>
                    <a:pt x="3750" y="1406"/>
                    <a:pt x="3750" y="1406"/>
                    <a:pt x="3750" y="1406"/>
                  </a:cubicBezTo>
                  <a:cubicBezTo>
                    <a:pt x="3750" y="1148"/>
                    <a:pt x="3539" y="937"/>
                    <a:pt x="3281" y="937"/>
                  </a:cubicBezTo>
                  <a:cubicBezTo>
                    <a:pt x="3230" y="937"/>
                    <a:pt x="3230" y="937"/>
                    <a:pt x="3230" y="937"/>
                  </a:cubicBezTo>
                  <a:cubicBezTo>
                    <a:pt x="3320" y="838"/>
                    <a:pt x="3375" y="707"/>
                    <a:pt x="3375" y="562"/>
                  </a:cubicBezTo>
                  <a:cubicBezTo>
                    <a:pt x="3375" y="252"/>
                    <a:pt x="3122" y="0"/>
                    <a:pt x="2812" y="0"/>
                  </a:cubicBezTo>
                  <a:cubicBezTo>
                    <a:pt x="2502" y="0"/>
                    <a:pt x="2250" y="252"/>
                    <a:pt x="2250" y="562"/>
                  </a:cubicBezTo>
                  <a:cubicBezTo>
                    <a:pt x="2250" y="707"/>
                    <a:pt x="2304" y="838"/>
                    <a:pt x="2394" y="937"/>
                  </a:cubicBezTo>
                  <a:cubicBezTo>
                    <a:pt x="2343" y="937"/>
                    <a:pt x="2343" y="937"/>
                    <a:pt x="2343" y="937"/>
                  </a:cubicBezTo>
                  <a:cubicBezTo>
                    <a:pt x="2085" y="937"/>
                    <a:pt x="1875" y="1148"/>
                    <a:pt x="1875" y="1406"/>
                  </a:cubicBezTo>
                  <a:cubicBezTo>
                    <a:pt x="1875" y="1502"/>
                    <a:pt x="1875" y="1502"/>
                    <a:pt x="1875" y="1502"/>
                  </a:cubicBezTo>
                  <a:cubicBezTo>
                    <a:pt x="1796" y="1443"/>
                    <a:pt x="1699" y="1406"/>
                    <a:pt x="1593" y="1406"/>
                  </a:cubicBezTo>
                  <a:cubicBezTo>
                    <a:pt x="1543" y="1406"/>
                    <a:pt x="1543" y="1406"/>
                    <a:pt x="1543" y="1406"/>
                  </a:cubicBezTo>
                  <a:cubicBezTo>
                    <a:pt x="1632" y="1307"/>
                    <a:pt x="1687" y="1175"/>
                    <a:pt x="1687" y="1031"/>
                  </a:cubicBezTo>
                  <a:cubicBezTo>
                    <a:pt x="1687" y="721"/>
                    <a:pt x="1435" y="469"/>
                    <a:pt x="1125" y="469"/>
                  </a:cubicBezTo>
                  <a:cubicBezTo>
                    <a:pt x="814" y="469"/>
                    <a:pt x="562" y="721"/>
                    <a:pt x="562" y="1031"/>
                  </a:cubicBezTo>
                  <a:cubicBezTo>
                    <a:pt x="562" y="1175"/>
                    <a:pt x="617" y="1307"/>
                    <a:pt x="706" y="1406"/>
                  </a:cubicBezTo>
                  <a:cubicBezTo>
                    <a:pt x="656" y="1406"/>
                    <a:pt x="656" y="1406"/>
                    <a:pt x="656" y="1406"/>
                  </a:cubicBezTo>
                  <a:cubicBezTo>
                    <a:pt x="397" y="1406"/>
                    <a:pt x="187" y="1617"/>
                    <a:pt x="187" y="1875"/>
                  </a:cubicBezTo>
                  <a:cubicBezTo>
                    <a:pt x="187" y="2531"/>
                    <a:pt x="187" y="2531"/>
                    <a:pt x="187" y="2531"/>
                  </a:cubicBezTo>
                  <a:cubicBezTo>
                    <a:pt x="187" y="2583"/>
                    <a:pt x="229" y="2625"/>
                    <a:pt x="281" y="2625"/>
                  </a:cubicBezTo>
                  <a:cubicBezTo>
                    <a:pt x="562" y="2625"/>
                    <a:pt x="562" y="2625"/>
                    <a:pt x="562" y="2625"/>
                  </a:cubicBezTo>
                  <a:cubicBezTo>
                    <a:pt x="562" y="4219"/>
                    <a:pt x="562" y="4219"/>
                    <a:pt x="562" y="4219"/>
                  </a:cubicBezTo>
                  <a:cubicBezTo>
                    <a:pt x="564" y="4219"/>
                    <a:pt x="564" y="4219"/>
                    <a:pt x="564" y="4219"/>
                  </a:cubicBezTo>
                  <a:cubicBezTo>
                    <a:pt x="210" y="4689"/>
                    <a:pt x="0" y="5274"/>
                    <a:pt x="0" y="5906"/>
                  </a:cubicBezTo>
                  <a:cubicBezTo>
                    <a:pt x="0" y="5958"/>
                    <a:pt x="42" y="6000"/>
                    <a:pt x="93" y="6000"/>
                  </a:cubicBezTo>
                  <a:cubicBezTo>
                    <a:pt x="1218" y="6000"/>
                    <a:pt x="1218" y="6000"/>
                    <a:pt x="1218" y="6000"/>
                  </a:cubicBezTo>
                  <a:cubicBezTo>
                    <a:pt x="5531" y="6000"/>
                    <a:pt x="5531" y="6000"/>
                    <a:pt x="5531" y="6000"/>
                  </a:cubicBezTo>
                  <a:cubicBezTo>
                    <a:pt x="5583" y="6000"/>
                    <a:pt x="5625" y="5958"/>
                    <a:pt x="5625" y="5906"/>
                  </a:cubicBezTo>
                  <a:cubicBezTo>
                    <a:pt x="5625" y="5274"/>
                    <a:pt x="5414" y="4689"/>
                    <a:pt x="5061" y="4219"/>
                  </a:cubicBezTo>
                  <a:close/>
                  <a:moveTo>
                    <a:pt x="5376" y="5344"/>
                  </a:moveTo>
                  <a:cubicBezTo>
                    <a:pt x="4125" y="5344"/>
                    <a:pt x="4125" y="5344"/>
                    <a:pt x="4125" y="5344"/>
                  </a:cubicBezTo>
                  <a:cubicBezTo>
                    <a:pt x="4073" y="5344"/>
                    <a:pt x="4031" y="5302"/>
                    <a:pt x="4031" y="5250"/>
                  </a:cubicBezTo>
                  <a:cubicBezTo>
                    <a:pt x="4031" y="5198"/>
                    <a:pt x="4073" y="5156"/>
                    <a:pt x="4125" y="5156"/>
                  </a:cubicBezTo>
                  <a:cubicBezTo>
                    <a:pt x="4312" y="5156"/>
                    <a:pt x="4312" y="5156"/>
                    <a:pt x="4312" y="5156"/>
                  </a:cubicBezTo>
                  <a:cubicBezTo>
                    <a:pt x="4467" y="5156"/>
                    <a:pt x="4593" y="5030"/>
                    <a:pt x="4593" y="4875"/>
                  </a:cubicBezTo>
                  <a:cubicBezTo>
                    <a:pt x="4593" y="4720"/>
                    <a:pt x="4467" y="4594"/>
                    <a:pt x="4312" y="4594"/>
                  </a:cubicBezTo>
                  <a:cubicBezTo>
                    <a:pt x="3375" y="4594"/>
                    <a:pt x="3375" y="4594"/>
                    <a:pt x="3375" y="4594"/>
                  </a:cubicBezTo>
                  <a:cubicBezTo>
                    <a:pt x="3323" y="4594"/>
                    <a:pt x="3281" y="4552"/>
                    <a:pt x="3281" y="4500"/>
                  </a:cubicBezTo>
                  <a:cubicBezTo>
                    <a:pt x="3281" y="4448"/>
                    <a:pt x="3323" y="4406"/>
                    <a:pt x="3375" y="4406"/>
                  </a:cubicBezTo>
                  <a:cubicBezTo>
                    <a:pt x="3562" y="4406"/>
                    <a:pt x="3562" y="4406"/>
                    <a:pt x="3562" y="4406"/>
                  </a:cubicBezTo>
                  <a:cubicBezTo>
                    <a:pt x="3717" y="4406"/>
                    <a:pt x="3843" y="4280"/>
                    <a:pt x="3843" y="4125"/>
                  </a:cubicBezTo>
                  <a:cubicBezTo>
                    <a:pt x="3843" y="3970"/>
                    <a:pt x="3717" y="3844"/>
                    <a:pt x="3562" y="3844"/>
                  </a:cubicBezTo>
                  <a:cubicBezTo>
                    <a:pt x="3093" y="3844"/>
                    <a:pt x="3093" y="3844"/>
                    <a:pt x="3093" y="3844"/>
                  </a:cubicBezTo>
                  <a:cubicBezTo>
                    <a:pt x="3042" y="3844"/>
                    <a:pt x="3000" y="3802"/>
                    <a:pt x="3000" y="3750"/>
                  </a:cubicBezTo>
                  <a:cubicBezTo>
                    <a:pt x="3000" y="3698"/>
                    <a:pt x="3042" y="3656"/>
                    <a:pt x="3093" y="3656"/>
                  </a:cubicBezTo>
                  <a:cubicBezTo>
                    <a:pt x="4162" y="3656"/>
                    <a:pt x="4162" y="3656"/>
                    <a:pt x="4162" y="3656"/>
                  </a:cubicBezTo>
                  <a:cubicBezTo>
                    <a:pt x="4771" y="4023"/>
                    <a:pt x="5219" y="4629"/>
                    <a:pt x="5376" y="5344"/>
                  </a:cubicBezTo>
                  <a:close/>
                  <a:moveTo>
                    <a:pt x="4500" y="656"/>
                  </a:moveTo>
                  <a:cubicBezTo>
                    <a:pt x="4706" y="656"/>
                    <a:pt x="4875" y="824"/>
                    <a:pt x="4875" y="1031"/>
                  </a:cubicBezTo>
                  <a:cubicBezTo>
                    <a:pt x="4875" y="1238"/>
                    <a:pt x="4706" y="1406"/>
                    <a:pt x="4500" y="1406"/>
                  </a:cubicBezTo>
                  <a:cubicBezTo>
                    <a:pt x="4293" y="1406"/>
                    <a:pt x="4125" y="1238"/>
                    <a:pt x="4125" y="1031"/>
                  </a:cubicBezTo>
                  <a:cubicBezTo>
                    <a:pt x="4125" y="824"/>
                    <a:pt x="4293" y="656"/>
                    <a:pt x="4500" y="656"/>
                  </a:cubicBezTo>
                  <a:close/>
                  <a:moveTo>
                    <a:pt x="3750" y="2062"/>
                  </a:moveTo>
                  <a:cubicBezTo>
                    <a:pt x="3750" y="1875"/>
                    <a:pt x="3750" y="1875"/>
                    <a:pt x="3750" y="1875"/>
                  </a:cubicBezTo>
                  <a:cubicBezTo>
                    <a:pt x="3750" y="1720"/>
                    <a:pt x="3876" y="1594"/>
                    <a:pt x="4031" y="1594"/>
                  </a:cubicBezTo>
                  <a:cubicBezTo>
                    <a:pt x="4968" y="1594"/>
                    <a:pt x="4968" y="1594"/>
                    <a:pt x="4968" y="1594"/>
                  </a:cubicBezTo>
                  <a:cubicBezTo>
                    <a:pt x="5123" y="1594"/>
                    <a:pt x="5250" y="1720"/>
                    <a:pt x="5250" y="1875"/>
                  </a:cubicBezTo>
                  <a:cubicBezTo>
                    <a:pt x="5250" y="2437"/>
                    <a:pt x="5250" y="2437"/>
                    <a:pt x="5250" y="2437"/>
                  </a:cubicBezTo>
                  <a:cubicBezTo>
                    <a:pt x="5062" y="2437"/>
                    <a:pt x="5062" y="2437"/>
                    <a:pt x="5062" y="2437"/>
                  </a:cubicBezTo>
                  <a:cubicBezTo>
                    <a:pt x="5062" y="1875"/>
                    <a:pt x="5062" y="1875"/>
                    <a:pt x="5062" y="1875"/>
                  </a:cubicBezTo>
                  <a:cubicBezTo>
                    <a:pt x="4875" y="1875"/>
                    <a:pt x="4875" y="1875"/>
                    <a:pt x="4875" y="1875"/>
                  </a:cubicBezTo>
                  <a:cubicBezTo>
                    <a:pt x="4875" y="3997"/>
                    <a:pt x="4875" y="3997"/>
                    <a:pt x="4875" y="3997"/>
                  </a:cubicBezTo>
                  <a:cubicBezTo>
                    <a:pt x="4787" y="3902"/>
                    <a:pt x="4693" y="3813"/>
                    <a:pt x="4593" y="3731"/>
                  </a:cubicBezTo>
                  <a:cubicBezTo>
                    <a:pt x="4593" y="2625"/>
                    <a:pt x="4593" y="2625"/>
                    <a:pt x="4593" y="2625"/>
                  </a:cubicBezTo>
                  <a:cubicBezTo>
                    <a:pt x="4406" y="2625"/>
                    <a:pt x="4406" y="2625"/>
                    <a:pt x="4406" y="2625"/>
                  </a:cubicBezTo>
                  <a:cubicBezTo>
                    <a:pt x="4406" y="3591"/>
                    <a:pt x="4406" y="3591"/>
                    <a:pt x="4406" y="3591"/>
                  </a:cubicBezTo>
                  <a:cubicBezTo>
                    <a:pt x="4345" y="3549"/>
                    <a:pt x="4282" y="3509"/>
                    <a:pt x="4218" y="3472"/>
                  </a:cubicBezTo>
                  <a:cubicBezTo>
                    <a:pt x="4218" y="3469"/>
                    <a:pt x="4218" y="3469"/>
                    <a:pt x="4218" y="3469"/>
                  </a:cubicBezTo>
                  <a:cubicBezTo>
                    <a:pt x="4212" y="3469"/>
                    <a:pt x="4212" y="3469"/>
                    <a:pt x="4212" y="3469"/>
                  </a:cubicBezTo>
                  <a:cubicBezTo>
                    <a:pt x="4183" y="3452"/>
                    <a:pt x="4154" y="3436"/>
                    <a:pt x="4125" y="3420"/>
                  </a:cubicBezTo>
                  <a:cubicBezTo>
                    <a:pt x="4125" y="1875"/>
                    <a:pt x="4125" y="1875"/>
                    <a:pt x="4125" y="1875"/>
                  </a:cubicBezTo>
                  <a:cubicBezTo>
                    <a:pt x="3937" y="1875"/>
                    <a:pt x="3937" y="1875"/>
                    <a:pt x="3937" y="1875"/>
                  </a:cubicBezTo>
                  <a:cubicBezTo>
                    <a:pt x="3937" y="2437"/>
                    <a:pt x="3937" y="2437"/>
                    <a:pt x="3937" y="2437"/>
                  </a:cubicBezTo>
                  <a:cubicBezTo>
                    <a:pt x="3750" y="2437"/>
                    <a:pt x="3750" y="2437"/>
                    <a:pt x="3750" y="2437"/>
                  </a:cubicBezTo>
                  <a:lnTo>
                    <a:pt x="3750" y="2062"/>
                  </a:lnTo>
                  <a:close/>
                  <a:moveTo>
                    <a:pt x="3656" y="2625"/>
                  </a:moveTo>
                  <a:cubicBezTo>
                    <a:pt x="3937" y="2625"/>
                    <a:pt x="3937" y="2625"/>
                    <a:pt x="3937" y="2625"/>
                  </a:cubicBezTo>
                  <a:cubicBezTo>
                    <a:pt x="3937" y="3329"/>
                    <a:pt x="3937" y="3329"/>
                    <a:pt x="3937" y="3329"/>
                  </a:cubicBezTo>
                  <a:cubicBezTo>
                    <a:pt x="3758" y="3251"/>
                    <a:pt x="3570" y="3190"/>
                    <a:pt x="3375" y="3150"/>
                  </a:cubicBezTo>
                  <a:cubicBezTo>
                    <a:pt x="3375" y="2156"/>
                    <a:pt x="3375" y="2156"/>
                    <a:pt x="3375" y="2156"/>
                  </a:cubicBezTo>
                  <a:cubicBezTo>
                    <a:pt x="3562" y="2156"/>
                    <a:pt x="3562" y="2156"/>
                    <a:pt x="3562" y="2156"/>
                  </a:cubicBezTo>
                  <a:cubicBezTo>
                    <a:pt x="3562" y="2531"/>
                    <a:pt x="3562" y="2531"/>
                    <a:pt x="3562" y="2531"/>
                  </a:cubicBezTo>
                  <a:cubicBezTo>
                    <a:pt x="3562" y="2583"/>
                    <a:pt x="3604" y="2625"/>
                    <a:pt x="3656" y="2625"/>
                  </a:cubicBezTo>
                  <a:close/>
                  <a:moveTo>
                    <a:pt x="2812" y="187"/>
                  </a:moveTo>
                  <a:cubicBezTo>
                    <a:pt x="3019" y="187"/>
                    <a:pt x="3187" y="356"/>
                    <a:pt x="3187" y="562"/>
                  </a:cubicBezTo>
                  <a:cubicBezTo>
                    <a:pt x="3187" y="769"/>
                    <a:pt x="3019" y="937"/>
                    <a:pt x="2812" y="937"/>
                  </a:cubicBezTo>
                  <a:cubicBezTo>
                    <a:pt x="2605" y="937"/>
                    <a:pt x="2437" y="769"/>
                    <a:pt x="2437" y="562"/>
                  </a:cubicBezTo>
                  <a:cubicBezTo>
                    <a:pt x="2437" y="356"/>
                    <a:pt x="2605" y="187"/>
                    <a:pt x="2812" y="187"/>
                  </a:cubicBezTo>
                  <a:close/>
                  <a:moveTo>
                    <a:pt x="2062" y="1875"/>
                  </a:moveTo>
                  <a:cubicBezTo>
                    <a:pt x="2062" y="1406"/>
                    <a:pt x="2062" y="1406"/>
                    <a:pt x="2062" y="1406"/>
                  </a:cubicBezTo>
                  <a:cubicBezTo>
                    <a:pt x="2062" y="1251"/>
                    <a:pt x="2188" y="1125"/>
                    <a:pt x="2343" y="1125"/>
                  </a:cubicBezTo>
                  <a:cubicBezTo>
                    <a:pt x="3281" y="1125"/>
                    <a:pt x="3281" y="1125"/>
                    <a:pt x="3281" y="1125"/>
                  </a:cubicBezTo>
                  <a:cubicBezTo>
                    <a:pt x="3436" y="1125"/>
                    <a:pt x="3562" y="1251"/>
                    <a:pt x="3562" y="1406"/>
                  </a:cubicBezTo>
                  <a:cubicBezTo>
                    <a:pt x="3562" y="1875"/>
                    <a:pt x="3562" y="1875"/>
                    <a:pt x="3562" y="1875"/>
                  </a:cubicBezTo>
                  <a:cubicBezTo>
                    <a:pt x="3562" y="1969"/>
                    <a:pt x="3562" y="1969"/>
                    <a:pt x="3562" y="1969"/>
                  </a:cubicBezTo>
                  <a:cubicBezTo>
                    <a:pt x="3375" y="1969"/>
                    <a:pt x="3375" y="1969"/>
                    <a:pt x="3375" y="1969"/>
                  </a:cubicBezTo>
                  <a:cubicBezTo>
                    <a:pt x="3375" y="1406"/>
                    <a:pt x="3375" y="1406"/>
                    <a:pt x="3375" y="1406"/>
                  </a:cubicBezTo>
                  <a:cubicBezTo>
                    <a:pt x="3187" y="1406"/>
                    <a:pt x="3187" y="1406"/>
                    <a:pt x="3187" y="1406"/>
                  </a:cubicBezTo>
                  <a:cubicBezTo>
                    <a:pt x="3187" y="3119"/>
                    <a:pt x="3187" y="3119"/>
                    <a:pt x="3187" y="3119"/>
                  </a:cubicBezTo>
                  <a:cubicBezTo>
                    <a:pt x="3184" y="3119"/>
                    <a:pt x="3182" y="3119"/>
                    <a:pt x="3179" y="3118"/>
                  </a:cubicBezTo>
                  <a:cubicBezTo>
                    <a:pt x="3125" y="3111"/>
                    <a:pt x="3071" y="3106"/>
                    <a:pt x="3016" y="3102"/>
                  </a:cubicBezTo>
                  <a:cubicBezTo>
                    <a:pt x="3007" y="3101"/>
                    <a:pt x="2998" y="3100"/>
                    <a:pt x="2989" y="3100"/>
                  </a:cubicBezTo>
                  <a:cubicBezTo>
                    <a:pt x="2961" y="3098"/>
                    <a:pt x="2934" y="3097"/>
                    <a:pt x="2906" y="3096"/>
                  </a:cubicBezTo>
                  <a:cubicBezTo>
                    <a:pt x="2906" y="2156"/>
                    <a:pt x="2906" y="2156"/>
                    <a:pt x="2906" y="2156"/>
                  </a:cubicBezTo>
                  <a:cubicBezTo>
                    <a:pt x="2718" y="2156"/>
                    <a:pt x="2718" y="2156"/>
                    <a:pt x="2718" y="2156"/>
                  </a:cubicBezTo>
                  <a:cubicBezTo>
                    <a:pt x="2718" y="3096"/>
                    <a:pt x="2718" y="3096"/>
                    <a:pt x="2718" y="3096"/>
                  </a:cubicBezTo>
                  <a:cubicBezTo>
                    <a:pt x="2690" y="3097"/>
                    <a:pt x="2663" y="3098"/>
                    <a:pt x="2635" y="3100"/>
                  </a:cubicBezTo>
                  <a:cubicBezTo>
                    <a:pt x="2626" y="3100"/>
                    <a:pt x="2617" y="3101"/>
                    <a:pt x="2608" y="3102"/>
                  </a:cubicBezTo>
                  <a:cubicBezTo>
                    <a:pt x="2553" y="3106"/>
                    <a:pt x="2499" y="3111"/>
                    <a:pt x="2445" y="3118"/>
                  </a:cubicBezTo>
                  <a:cubicBezTo>
                    <a:pt x="2442" y="3119"/>
                    <a:pt x="2440" y="3119"/>
                    <a:pt x="2437" y="3119"/>
                  </a:cubicBezTo>
                  <a:cubicBezTo>
                    <a:pt x="2437" y="1406"/>
                    <a:pt x="2437" y="1406"/>
                    <a:pt x="2437" y="1406"/>
                  </a:cubicBezTo>
                  <a:cubicBezTo>
                    <a:pt x="2250" y="1406"/>
                    <a:pt x="2250" y="1406"/>
                    <a:pt x="2250" y="1406"/>
                  </a:cubicBezTo>
                  <a:cubicBezTo>
                    <a:pt x="2250" y="1969"/>
                    <a:pt x="2250" y="1969"/>
                    <a:pt x="2250" y="1969"/>
                  </a:cubicBezTo>
                  <a:cubicBezTo>
                    <a:pt x="2062" y="1969"/>
                    <a:pt x="2062" y="1969"/>
                    <a:pt x="2062" y="1969"/>
                  </a:cubicBezTo>
                  <a:lnTo>
                    <a:pt x="2062" y="1875"/>
                  </a:lnTo>
                  <a:close/>
                  <a:moveTo>
                    <a:pt x="1968" y="2625"/>
                  </a:moveTo>
                  <a:cubicBezTo>
                    <a:pt x="2020" y="2625"/>
                    <a:pt x="2062" y="2583"/>
                    <a:pt x="2062" y="2531"/>
                  </a:cubicBezTo>
                  <a:cubicBezTo>
                    <a:pt x="2062" y="2156"/>
                    <a:pt x="2062" y="2156"/>
                    <a:pt x="2062" y="2156"/>
                  </a:cubicBezTo>
                  <a:cubicBezTo>
                    <a:pt x="2250" y="2156"/>
                    <a:pt x="2250" y="2156"/>
                    <a:pt x="2250" y="2156"/>
                  </a:cubicBezTo>
                  <a:cubicBezTo>
                    <a:pt x="2250" y="3150"/>
                    <a:pt x="2250" y="3150"/>
                    <a:pt x="2250" y="3150"/>
                  </a:cubicBezTo>
                  <a:cubicBezTo>
                    <a:pt x="2054" y="3190"/>
                    <a:pt x="1866" y="3251"/>
                    <a:pt x="1687" y="3329"/>
                  </a:cubicBezTo>
                  <a:cubicBezTo>
                    <a:pt x="1687" y="2625"/>
                    <a:pt x="1687" y="2625"/>
                    <a:pt x="1687" y="2625"/>
                  </a:cubicBezTo>
                  <a:lnTo>
                    <a:pt x="1968" y="2625"/>
                  </a:lnTo>
                  <a:close/>
                  <a:moveTo>
                    <a:pt x="1125" y="656"/>
                  </a:moveTo>
                  <a:cubicBezTo>
                    <a:pt x="1331" y="656"/>
                    <a:pt x="1500" y="824"/>
                    <a:pt x="1500" y="1031"/>
                  </a:cubicBezTo>
                  <a:cubicBezTo>
                    <a:pt x="1500" y="1238"/>
                    <a:pt x="1331" y="1406"/>
                    <a:pt x="1125" y="1406"/>
                  </a:cubicBezTo>
                  <a:cubicBezTo>
                    <a:pt x="918" y="1406"/>
                    <a:pt x="750" y="1238"/>
                    <a:pt x="750" y="1031"/>
                  </a:cubicBezTo>
                  <a:cubicBezTo>
                    <a:pt x="750" y="824"/>
                    <a:pt x="918" y="656"/>
                    <a:pt x="1125" y="656"/>
                  </a:cubicBezTo>
                  <a:close/>
                  <a:moveTo>
                    <a:pt x="562" y="1875"/>
                  </a:moveTo>
                  <a:cubicBezTo>
                    <a:pt x="562" y="2437"/>
                    <a:pt x="562" y="2437"/>
                    <a:pt x="562" y="2437"/>
                  </a:cubicBezTo>
                  <a:cubicBezTo>
                    <a:pt x="375" y="2437"/>
                    <a:pt x="375" y="2437"/>
                    <a:pt x="375" y="2437"/>
                  </a:cubicBezTo>
                  <a:cubicBezTo>
                    <a:pt x="375" y="1875"/>
                    <a:pt x="375" y="1875"/>
                    <a:pt x="375" y="1875"/>
                  </a:cubicBezTo>
                  <a:cubicBezTo>
                    <a:pt x="375" y="1720"/>
                    <a:pt x="501" y="1594"/>
                    <a:pt x="656" y="1594"/>
                  </a:cubicBezTo>
                  <a:cubicBezTo>
                    <a:pt x="1593" y="1594"/>
                    <a:pt x="1593" y="1594"/>
                    <a:pt x="1593" y="1594"/>
                  </a:cubicBezTo>
                  <a:cubicBezTo>
                    <a:pt x="1748" y="1594"/>
                    <a:pt x="1875" y="1720"/>
                    <a:pt x="1875" y="1875"/>
                  </a:cubicBezTo>
                  <a:cubicBezTo>
                    <a:pt x="1875" y="2062"/>
                    <a:pt x="1875" y="2062"/>
                    <a:pt x="1875" y="2062"/>
                  </a:cubicBezTo>
                  <a:cubicBezTo>
                    <a:pt x="1875" y="2437"/>
                    <a:pt x="1875" y="2437"/>
                    <a:pt x="1875" y="2437"/>
                  </a:cubicBezTo>
                  <a:cubicBezTo>
                    <a:pt x="1687" y="2437"/>
                    <a:pt x="1687" y="2437"/>
                    <a:pt x="1687" y="2437"/>
                  </a:cubicBezTo>
                  <a:cubicBezTo>
                    <a:pt x="1687" y="1875"/>
                    <a:pt x="1687" y="1875"/>
                    <a:pt x="1687" y="1875"/>
                  </a:cubicBezTo>
                  <a:cubicBezTo>
                    <a:pt x="1500" y="1875"/>
                    <a:pt x="1500" y="1875"/>
                    <a:pt x="1500" y="1875"/>
                  </a:cubicBezTo>
                  <a:cubicBezTo>
                    <a:pt x="1500" y="3420"/>
                    <a:pt x="1500" y="3420"/>
                    <a:pt x="1500" y="3420"/>
                  </a:cubicBezTo>
                  <a:cubicBezTo>
                    <a:pt x="1402" y="3471"/>
                    <a:pt x="1308" y="3528"/>
                    <a:pt x="1218" y="3591"/>
                  </a:cubicBezTo>
                  <a:cubicBezTo>
                    <a:pt x="1218" y="2625"/>
                    <a:pt x="1218" y="2625"/>
                    <a:pt x="1218" y="2625"/>
                  </a:cubicBezTo>
                  <a:cubicBezTo>
                    <a:pt x="1031" y="2625"/>
                    <a:pt x="1031" y="2625"/>
                    <a:pt x="1031" y="2625"/>
                  </a:cubicBezTo>
                  <a:cubicBezTo>
                    <a:pt x="1031" y="3732"/>
                    <a:pt x="1031" y="3732"/>
                    <a:pt x="1031" y="3732"/>
                  </a:cubicBezTo>
                  <a:cubicBezTo>
                    <a:pt x="931" y="3813"/>
                    <a:pt x="837" y="3902"/>
                    <a:pt x="750" y="3997"/>
                  </a:cubicBezTo>
                  <a:cubicBezTo>
                    <a:pt x="750" y="1875"/>
                    <a:pt x="750" y="1875"/>
                    <a:pt x="750" y="1875"/>
                  </a:cubicBezTo>
                  <a:lnTo>
                    <a:pt x="562" y="1875"/>
                  </a:lnTo>
                  <a:close/>
                  <a:moveTo>
                    <a:pt x="1218" y="5812"/>
                  </a:moveTo>
                  <a:cubicBezTo>
                    <a:pt x="189" y="5812"/>
                    <a:pt x="189" y="5812"/>
                    <a:pt x="189" y="5812"/>
                  </a:cubicBezTo>
                  <a:cubicBezTo>
                    <a:pt x="212" y="5162"/>
                    <a:pt x="472" y="4572"/>
                    <a:pt x="886" y="4125"/>
                  </a:cubicBezTo>
                  <a:cubicBezTo>
                    <a:pt x="1692" y="4125"/>
                    <a:pt x="1692" y="4125"/>
                    <a:pt x="1692" y="4125"/>
                  </a:cubicBezTo>
                  <a:cubicBezTo>
                    <a:pt x="1741" y="4125"/>
                    <a:pt x="1781" y="4164"/>
                    <a:pt x="1781" y="4218"/>
                  </a:cubicBezTo>
                  <a:cubicBezTo>
                    <a:pt x="1781" y="4243"/>
                    <a:pt x="1771" y="4267"/>
                    <a:pt x="1753" y="4285"/>
                  </a:cubicBezTo>
                  <a:cubicBezTo>
                    <a:pt x="1736" y="4303"/>
                    <a:pt x="1712" y="4312"/>
                    <a:pt x="1687" y="4312"/>
                  </a:cubicBezTo>
                  <a:cubicBezTo>
                    <a:pt x="1687" y="4312"/>
                    <a:pt x="1687" y="4312"/>
                    <a:pt x="1687" y="4312"/>
                  </a:cubicBezTo>
                  <a:cubicBezTo>
                    <a:pt x="1499" y="4312"/>
                    <a:pt x="1499" y="4312"/>
                    <a:pt x="1499" y="4312"/>
                  </a:cubicBezTo>
                  <a:cubicBezTo>
                    <a:pt x="1344" y="4312"/>
                    <a:pt x="1218" y="4439"/>
                    <a:pt x="1218" y="4594"/>
                  </a:cubicBezTo>
                  <a:cubicBezTo>
                    <a:pt x="1218" y="4749"/>
                    <a:pt x="1344" y="4875"/>
                    <a:pt x="1500" y="4875"/>
                  </a:cubicBezTo>
                  <a:cubicBezTo>
                    <a:pt x="2437" y="4875"/>
                    <a:pt x="2437" y="4875"/>
                    <a:pt x="2437" y="4875"/>
                  </a:cubicBezTo>
                  <a:cubicBezTo>
                    <a:pt x="2489" y="4875"/>
                    <a:pt x="2531" y="4917"/>
                    <a:pt x="2531" y="4969"/>
                  </a:cubicBezTo>
                  <a:cubicBezTo>
                    <a:pt x="2531" y="5020"/>
                    <a:pt x="2489" y="5062"/>
                    <a:pt x="2437" y="5062"/>
                  </a:cubicBezTo>
                  <a:cubicBezTo>
                    <a:pt x="936" y="5062"/>
                    <a:pt x="936" y="5062"/>
                    <a:pt x="936" y="5062"/>
                  </a:cubicBezTo>
                  <a:cubicBezTo>
                    <a:pt x="782" y="5062"/>
                    <a:pt x="656" y="5189"/>
                    <a:pt x="656" y="5344"/>
                  </a:cubicBezTo>
                  <a:cubicBezTo>
                    <a:pt x="656" y="5499"/>
                    <a:pt x="782" y="5625"/>
                    <a:pt x="937" y="5625"/>
                  </a:cubicBezTo>
                  <a:cubicBezTo>
                    <a:pt x="1218" y="5625"/>
                    <a:pt x="1218" y="5625"/>
                    <a:pt x="1218" y="5625"/>
                  </a:cubicBezTo>
                  <a:cubicBezTo>
                    <a:pt x="1270" y="5625"/>
                    <a:pt x="1312" y="5667"/>
                    <a:pt x="1312" y="5719"/>
                  </a:cubicBezTo>
                  <a:cubicBezTo>
                    <a:pt x="1312" y="5770"/>
                    <a:pt x="1270" y="5812"/>
                    <a:pt x="1218" y="5812"/>
                  </a:cubicBezTo>
                  <a:close/>
                  <a:moveTo>
                    <a:pt x="1482" y="5812"/>
                  </a:moveTo>
                  <a:cubicBezTo>
                    <a:pt x="1493" y="5783"/>
                    <a:pt x="1500" y="5752"/>
                    <a:pt x="1500" y="5719"/>
                  </a:cubicBezTo>
                  <a:cubicBezTo>
                    <a:pt x="1500" y="5564"/>
                    <a:pt x="1373" y="5437"/>
                    <a:pt x="1218" y="5437"/>
                  </a:cubicBezTo>
                  <a:cubicBezTo>
                    <a:pt x="937" y="5437"/>
                    <a:pt x="937" y="5437"/>
                    <a:pt x="937" y="5437"/>
                  </a:cubicBezTo>
                  <a:cubicBezTo>
                    <a:pt x="885" y="5437"/>
                    <a:pt x="843" y="5395"/>
                    <a:pt x="843" y="5344"/>
                  </a:cubicBezTo>
                  <a:cubicBezTo>
                    <a:pt x="843" y="5292"/>
                    <a:pt x="885" y="5250"/>
                    <a:pt x="936" y="5250"/>
                  </a:cubicBezTo>
                  <a:cubicBezTo>
                    <a:pt x="2437" y="5250"/>
                    <a:pt x="2437" y="5250"/>
                    <a:pt x="2437" y="5250"/>
                  </a:cubicBezTo>
                  <a:cubicBezTo>
                    <a:pt x="2592" y="5250"/>
                    <a:pt x="2718" y="5124"/>
                    <a:pt x="2718" y="4969"/>
                  </a:cubicBezTo>
                  <a:cubicBezTo>
                    <a:pt x="2718" y="4814"/>
                    <a:pt x="2592" y="4687"/>
                    <a:pt x="2437" y="4687"/>
                  </a:cubicBezTo>
                  <a:cubicBezTo>
                    <a:pt x="1500" y="4687"/>
                    <a:pt x="1500" y="4687"/>
                    <a:pt x="1500" y="4687"/>
                  </a:cubicBezTo>
                  <a:cubicBezTo>
                    <a:pt x="1448" y="4687"/>
                    <a:pt x="1406" y="4645"/>
                    <a:pt x="1406" y="4594"/>
                  </a:cubicBezTo>
                  <a:cubicBezTo>
                    <a:pt x="1406" y="4542"/>
                    <a:pt x="1448" y="4500"/>
                    <a:pt x="1499" y="4500"/>
                  </a:cubicBezTo>
                  <a:cubicBezTo>
                    <a:pt x="1687" y="4500"/>
                    <a:pt x="1687" y="4500"/>
                    <a:pt x="1687" y="4500"/>
                  </a:cubicBezTo>
                  <a:cubicBezTo>
                    <a:pt x="1687" y="4500"/>
                    <a:pt x="1687" y="4500"/>
                    <a:pt x="1687" y="4500"/>
                  </a:cubicBezTo>
                  <a:cubicBezTo>
                    <a:pt x="1762" y="4500"/>
                    <a:pt x="1833" y="4471"/>
                    <a:pt x="1886" y="4417"/>
                  </a:cubicBezTo>
                  <a:cubicBezTo>
                    <a:pt x="1939" y="4364"/>
                    <a:pt x="1968" y="4293"/>
                    <a:pt x="1968" y="4213"/>
                  </a:cubicBezTo>
                  <a:cubicBezTo>
                    <a:pt x="1968" y="4061"/>
                    <a:pt x="1845" y="3937"/>
                    <a:pt x="1692" y="3937"/>
                  </a:cubicBezTo>
                  <a:cubicBezTo>
                    <a:pt x="1078" y="3937"/>
                    <a:pt x="1078" y="3937"/>
                    <a:pt x="1078" y="3937"/>
                  </a:cubicBezTo>
                  <a:cubicBezTo>
                    <a:pt x="1434" y="3623"/>
                    <a:pt x="1875" y="3405"/>
                    <a:pt x="2362" y="3321"/>
                  </a:cubicBezTo>
                  <a:cubicBezTo>
                    <a:pt x="2436" y="3308"/>
                    <a:pt x="2509" y="3298"/>
                    <a:pt x="2582" y="3292"/>
                  </a:cubicBezTo>
                  <a:cubicBezTo>
                    <a:pt x="2586" y="3291"/>
                    <a:pt x="2590" y="3291"/>
                    <a:pt x="2593" y="3291"/>
                  </a:cubicBezTo>
                  <a:cubicBezTo>
                    <a:pt x="2739" y="3279"/>
                    <a:pt x="2885" y="3279"/>
                    <a:pt x="3031" y="3291"/>
                  </a:cubicBezTo>
                  <a:cubicBezTo>
                    <a:pt x="3035" y="3291"/>
                    <a:pt x="3038" y="3291"/>
                    <a:pt x="3042" y="3292"/>
                  </a:cubicBezTo>
                  <a:cubicBezTo>
                    <a:pt x="3115" y="3298"/>
                    <a:pt x="3188" y="3308"/>
                    <a:pt x="3262" y="3321"/>
                  </a:cubicBezTo>
                  <a:cubicBezTo>
                    <a:pt x="3443" y="3352"/>
                    <a:pt x="3618" y="3402"/>
                    <a:pt x="3785" y="3469"/>
                  </a:cubicBezTo>
                  <a:cubicBezTo>
                    <a:pt x="3093" y="3469"/>
                    <a:pt x="3093" y="3469"/>
                    <a:pt x="3093" y="3469"/>
                  </a:cubicBezTo>
                  <a:cubicBezTo>
                    <a:pt x="2938" y="3469"/>
                    <a:pt x="2812" y="3595"/>
                    <a:pt x="2812" y="3750"/>
                  </a:cubicBezTo>
                  <a:cubicBezTo>
                    <a:pt x="2812" y="3905"/>
                    <a:pt x="2938" y="4031"/>
                    <a:pt x="3093" y="4031"/>
                  </a:cubicBezTo>
                  <a:cubicBezTo>
                    <a:pt x="3562" y="4031"/>
                    <a:pt x="3562" y="4031"/>
                    <a:pt x="3562" y="4031"/>
                  </a:cubicBezTo>
                  <a:cubicBezTo>
                    <a:pt x="3614" y="4031"/>
                    <a:pt x="3656" y="4073"/>
                    <a:pt x="3656" y="4125"/>
                  </a:cubicBezTo>
                  <a:cubicBezTo>
                    <a:pt x="3656" y="4177"/>
                    <a:pt x="3614" y="4219"/>
                    <a:pt x="3562" y="4219"/>
                  </a:cubicBezTo>
                  <a:cubicBezTo>
                    <a:pt x="3375" y="4219"/>
                    <a:pt x="3375" y="4219"/>
                    <a:pt x="3375" y="4219"/>
                  </a:cubicBezTo>
                  <a:cubicBezTo>
                    <a:pt x="3219" y="4219"/>
                    <a:pt x="3093" y="4345"/>
                    <a:pt x="3093" y="4500"/>
                  </a:cubicBezTo>
                  <a:cubicBezTo>
                    <a:pt x="3093" y="4655"/>
                    <a:pt x="3219" y="4781"/>
                    <a:pt x="3375" y="4781"/>
                  </a:cubicBezTo>
                  <a:cubicBezTo>
                    <a:pt x="4312" y="4781"/>
                    <a:pt x="4312" y="4781"/>
                    <a:pt x="4312" y="4781"/>
                  </a:cubicBezTo>
                  <a:cubicBezTo>
                    <a:pt x="4364" y="4781"/>
                    <a:pt x="4406" y="4823"/>
                    <a:pt x="4406" y="4875"/>
                  </a:cubicBezTo>
                  <a:cubicBezTo>
                    <a:pt x="4406" y="4927"/>
                    <a:pt x="4364" y="4969"/>
                    <a:pt x="4312" y="4969"/>
                  </a:cubicBezTo>
                  <a:cubicBezTo>
                    <a:pt x="4125" y="4969"/>
                    <a:pt x="4125" y="4969"/>
                    <a:pt x="4125" y="4969"/>
                  </a:cubicBezTo>
                  <a:cubicBezTo>
                    <a:pt x="3969" y="4969"/>
                    <a:pt x="3843" y="5095"/>
                    <a:pt x="3843" y="5250"/>
                  </a:cubicBezTo>
                  <a:cubicBezTo>
                    <a:pt x="3843" y="5405"/>
                    <a:pt x="3969" y="5531"/>
                    <a:pt x="4125" y="5531"/>
                  </a:cubicBezTo>
                  <a:cubicBezTo>
                    <a:pt x="5410" y="5531"/>
                    <a:pt x="5410" y="5531"/>
                    <a:pt x="5410" y="5531"/>
                  </a:cubicBezTo>
                  <a:cubicBezTo>
                    <a:pt x="5423" y="5623"/>
                    <a:pt x="5432" y="5717"/>
                    <a:pt x="5435" y="5812"/>
                  </a:cubicBezTo>
                  <a:lnTo>
                    <a:pt x="1482" y="58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Inhaltsplatzhalter 4">
            <a:extLst>
              <a:ext uri="{FF2B5EF4-FFF2-40B4-BE49-F238E27FC236}">
                <a16:creationId xmlns:a16="http://schemas.microsoft.com/office/drawing/2014/main" id="{165404EF-4B41-4F2E-A0FE-AB3DC09DD3F3}"/>
              </a:ext>
            </a:extLst>
          </p:cNvPr>
          <p:cNvSpPr txBox="1">
            <a:spLocks/>
          </p:cNvSpPr>
          <p:nvPr/>
        </p:nvSpPr>
        <p:spPr>
          <a:xfrm>
            <a:off x="4746227" y="3781725"/>
            <a:ext cx="1849344" cy="2207079"/>
          </a:xfrm>
          <a:prstGeom prst="rect">
            <a:avLst/>
          </a:prstGeom>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30000"/>
              </a:lnSpc>
              <a:buNone/>
            </a:pPr>
            <a:r>
              <a:rPr lang="en-US" sz="1600" b="1" dirty="0">
                <a:solidFill>
                  <a:schemeClr val="bg1"/>
                </a:solidFill>
                <a:highlight>
                  <a:srgbClr val="C0C0C0"/>
                </a:highlight>
                <a:latin typeface="+mj-lt"/>
              </a:rPr>
              <a:t>Using the threshold technique to increase the threshold levels or simply sharpen the image </a:t>
            </a:r>
          </a:p>
        </p:txBody>
      </p:sp>
      <p:sp>
        <p:nvSpPr>
          <p:cNvPr id="17" name="Oval 16">
            <a:extLst>
              <a:ext uri="{FF2B5EF4-FFF2-40B4-BE49-F238E27FC236}">
                <a16:creationId xmlns:a16="http://schemas.microsoft.com/office/drawing/2014/main" id="{C1AFAB7D-97A7-4BE0-A99A-A9E2402945D2}"/>
              </a:ext>
            </a:extLst>
          </p:cNvPr>
          <p:cNvSpPr/>
          <p:nvPr/>
        </p:nvSpPr>
        <p:spPr bwMode="auto">
          <a:xfrm>
            <a:off x="6958695" y="1763599"/>
            <a:ext cx="1820006" cy="1820006"/>
          </a:xfrm>
          <a:prstGeom prst="ellipse">
            <a:avLst/>
          </a:prstGeom>
          <a:noFill/>
          <a:ln w="28575">
            <a:solidFill>
              <a:schemeClr val="accent4"/>
            </a:solidFill>
            <a:round/>
            <a:headEnd/>
            <a:tailEnd/>
          </a:ln>
        </p:spPr>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600" b="1" dirty="0">
              <a:solidFill>
                <a:schemeClr val="tx1">
                  <a:lumMod val="75000"/>
                  <a:lumOff val="25000"/>
                </a:schemeClr>
              </a:solidFill>
            </a:endParaRPr>
          </a:p>
        </p:txBody>
      </p:sp>
      <p:grpSp>
        <p:nvGrpSpPr>
          <p:cNvPr id="18" name="Group 17">
            <a:extLst>
              <a:ext uri="{FF2B5EF4-FFF2-40B4-BE49-F238E27FC236}">
                <a16:creationId xmlns:a16="http://schemas.microsoft.com/office/drawing/2014/main" id="{AF612F07-FA24-4C09-BAAF-B1144EB4D7A6}"/>
              </a:ext>
            </a:extLst>
          </p:cNvPr>
          <p:cNvGrpSpPr/>
          <p:nvPr/>
        </p:nvGrpSpPr>
        <p:grpSpPr>
          <a:xfrm>
            <a:off x="7358744" y="2159046"/>
            <a:ext cx="1019908" cy="1004608"/>
            <a:chOff x="-1203326" y="3975101"/>
            <a:chExt cx="1270001" cy="1250950"/>
          </a:xfrm>
          <a:solidFill>
            <a:schemeClr val="accent4"/>
          </a:solidFill>
        </p:grpSpPr>
        <p:sp>
          <p:nvSpPr>
            <p:cNvPr id="20" name="Freeform 28">
              <a:extLst>
                <a:ext uri="{FF2B5EF4-FFF2-40B4-BE49-F238E27FC236}">
                  <a16:creationId xmlns:a16="http://schemas.microsoft.com/office/drawing/2014/main" id="{134FC3A9-9038-47F6-8BEC-8B465B011BC8}"/>
                </a:ext>
              </a:extLst>
            </p:cNvPr>
            <p:cNvSpPr>
              <a:spLocks noEditPoints="1"/>
            </p:cNvSpPr>
            <p:nvPr/>
          </p:nvSpPr>
          <p:spPr bwMode="auto">
            <a:xfrm>
              <a:off x="-1058863" y="4121151"/>
              <a:ext cx="823913" cy="823913"/>
            </a:xfrm>
            <a:custGeom>
              <a:avLst/>
              <a:gdLst>
                <a:gd name="T0" fmla="*/ 672 w 1344"/>
                <a:gd name="T1" fmla="*/ 0 h 1344"/>
                <a:gd name="T2" fmla="*/ 0 w 1344"/>
                <a:gd name="T3" fmla="*/ 672 h 1344"/>
                <a:gd name="T4" fmla="*/ 672 w 1344"/>
                <a:gd name="T5" fmla="*/ 1344 h 1344"/>
                <a:gd name="T6" fmla="*/ 1344 w 1344"/>
                <a:gd name="T7" fmla="*/ 672 h 1344"/>
                <a:gd name="T8" fmla="*/ 672 w 1344"/>
                <a:gd name="T9" fmla="*/ 0 h 1344"/>
                <a:gd name="T10" fmla="*/ 672 w 1344"/>
                <a:gd name="T11" fmla="*/ 1280 h 1344"/>
                <a:gd name="T12" fmla="*/ 64 w 1344"/>
                <a:gd name="T13" fmla="*/ 672 h 1344"/>
                <a:gd name="T14" fmla="*/ 672 w 1344"/>
                <a:gd name="T15" fmla="*/ 64 h 1344"/>
                <a:gd name="T16" fmla="*/ 1280 w 1344"/>
                <a:gd name="T17" fmla="*/ 672 h 1344"/>
                <a:gd name="T18" fmla="*/ 672 w 1344"/>
                <a:gd name="T19" fmla="*/ 128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344">
                  <a:moveTo>
                    <a:pt x="672" y="0"/>
                  </a:moveTo>
                  <a:cubicBezTo>
                    <a:pt x="301" y="0"/>
                    <a:pt x="0" y="301"/>
                    <a:pt x="0" y="672"/>
                  </a:cubicBezTo>
                  <a:cubicBezTo>
                    <a:pt x="0" y="1043"/>
                    <a:pt x="301" y="1344"/>
                    <a:pt x="672" y="1344"/>
                  </a:cubicBezTo>
                  <a:cubicBezTo>
                    <a:pt x="1043" y="1344"/>
                    <a:pt x="1344" y="1043"/>
                    <a:pt x="1344" y="672"/>
                  </a:cubicBezTo>
                  <a:cubicBezTo>
                    <a:pt x="1344" y="301"/>
                    <a:pt x="1043" y="0"/>
                    <a:pt x="672" y="0"/>
                  </a:cubicBezTo>
                  <a:close/>
                  <a:moveTo>
                    <a:pt x="672" y="1280"/>
                  </a:moveTo>
                  <a:cubicBezTo>
                    <a:pt x="336" y="1280"/>
                    <a:pt x="64" y="1008"/>
                    <a:pt x="64" y="672"/>
                  </a:cubicBezTo>
                  <a:cubicBezTo>
                    <a:pt x="64" y="336"/>
                    <a:pt x="336" y="64"/>
                    <a:pt x="672" y="64"/>
                  </a:cubicBezTo>
                  <a:cubicBezTo>
                    <a:pt x="1008" y="64"/>
                    <a:pt x="1280" y="336"/>
                    <a:pt x="1280" y="672"/>
                  </a:cubicBezTo>
                  <a:cubicBezTo>
                    <a:pt x="1280" y="1008"/>
                    <a:pt x="1008" y="1280"/>
                    <a:pt x="672" y="1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9">
              <a:extLst>
                <a:ext uri="{FF2B5EF4-FFF2-40B4-BE49-F238E27FC236}">
                  <a16:creationId xmlns:a16="http://schemas.microsoft.com/office/drawing/2014/main" id="{AA02A5A1-21A8-41F0-B467-A4D9D27964F2}"/>
                </a:ext>
              </a:extLst>
            </p:cNvPr>
            <p:cNvSpPr>
              <a:spLocks noEditPoints="1"/>
            </p:cNvSpPr>
            <p:nvPr/>
          </p:nvSpPr>
          <p:spPr bwMode="auto">
            <a:xfrm>
              <a:off x="-1203326" y="3975101"/>
              <a:ext cx="1270001" cy="1250950"/>
            </a:xfrm>
            <a:custGeom>
              <a:avLst/>
              <a:gdLst>
                <a:gd name="T0" fmla="*/ 1552 w 2072"/>
                <a:gd name="T1" fmla="*/ 1384 h 2040"/>
                <a:gd name="T2" fmla="*/ 1384 w 2072"/>
                <a:gd name="T3" fmla="*/ 263 h 2040"/>
                <a:gd name="T4" fmla="*/ 264 w 2072"/>
                <a:gd name="T5" fmla="*/ 431 h 2040"/>
                <a:gd name="T6" fmla="*/ 431 w 2072"/>
                <a:gd name="T7" fmla="*/ 1552 h 2040"/>
                <a:gd name="T8" fmla="*/ 1420 w 2072"/>
                <a:gd name="T9" fmla="*/ 1524 h 2040"/>
                <a:gd name="T10" fmla="*/ 1897 w 2072"/>
                <a:gd name="T11" fmla="*/ 2001 h 2040"/>
                <a:gd name="T12" fmla="*/ 2033 w 2072"/>
                <a:gd name="T13" fmla="*/ 2003 h 2040"/>
                <a:gd name="T14" fmla="*/ 2035 w 2072"/>
                <a:gd name="T15" fmla="*/ 1868 h 2040"/>
                <a:gd name="T16" fmla="*/ 2033 w 2072"/>
                <a:gd name="T17" fmla="*/ 1865 h 2040"/>
                <a:gd name="T18" fmla="*/ 1552 w 2072"/>
                <a:gd name="T19" fmla="*/ 1384 h 2040"/>
                <a:gd name="T20" fmla="*/ 173 w 2072"/>
                <a:gd name="T21" fmla="*/ 909 h 2040"/>
                <a:gd name="T22" fmla="*/ 909 w 2072"/>
                <a:gd name="T23" fmla="*/ 173 h 2040"/>
                <a:gd name="T24" fmla="*/ 1645 w 2072"/>
                <a:gd name="T25" fmla="*/ 909 h 2040"/>
                <a:gd name="T26" fmla="*/ 909 w 2072"/>
                <a:gd name="T27" fmla="*/ 1645 h 2040"/>
                <a:gd name="T28" fmla="*/ 173 w 2072"/>
                <a:gd name="T29" fmla="*/ 909 h 2040"/>
                <a:gd name="T30" fmla="*/ 1987 w 2072"/>
                <a:gd name="T31" fmla="*/ 1956 h 2040"/>
                <a:gd name="T32" fmla="*/ 1943 w 2072"/>
                <a:gd name="T33" fmla="*/ 1956 h 2040"/>
                <a:gd name="T34" fmla="*/ 1468 w 2072"/>
                <a:gd name="T35" fmla="*/ 1481 h 2040"/>
                <a:gd name="T36" fmla="*/ 1511 w 2072"/>
                <a:gd name="T37" fmla="*/ 1434 h 2040"/>
                <a:gd name="T38" fmla="*/ 1987 w 2072"/>
                <a:gd name="T39" fmla="*/ 1911 h 2040"/>
                <a:gd name="T40" fmla="*/ 1997 w 2072"/>
                <a:gd name="T41" fmla="*/ 1933 h 2040"/>
                <a:gd name="T42" fmla="*/ 1987 w 2072"/>
                <a:gd name="T43" fmla="*/ 1956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2" h="2040">
                  <a:moveTo>
                    <a:pt x="1552" y="1384"/>
                  </a:moveTo>
                  <a:cubicBezTo>
                    <a:pt x="1815" y="1028"/>
                    <a:pt x="1740" y="527"/>
                    <a:pt x="1384" y="263"/>
                  </a:cubicBezTo>
                  <a:cubicBezTo>
                    <a:pt x="1029" y="0"/>
                    <a:pt x="527" y="75"/>
                    <a:pt x="264" y="431"/>
                  </a:cubicBezTo>
                  <a:cubicBezTo>
                    <a:pt x="0" y="787"/>
                    <a:pt x="75" y="1289"/>
                    <a:pt x="431" y="1552"/>
                  </a:cubicBezTo>
                  <a:cubicBezTo>
                    <a:pt x="728" y="1771"/>
                    <a:pt x="1136" y="1760"/>
                    <a:pt x="1420" y="1524"/>
                  </a:cubicBezTo>
                  <a:cubicBezTo>
                    <a:pt x="1897" y="2001"/>
                    <a:pt x="1897" y="2001"/>
                    <a:pt x="1897" y="2001"/>
                  </a:cubicBezTo>
                  <a:cubicBezTo>
                    <a:pt x="1934" y="2039"/>
                    <a:pt x="1994" y="2040"/>
                    <a:pt x="2033" y="2003"/>
                  </a:cubicBezTo>
                  <a:cubicBezTo>
                    <a:pt x="2071" y="1966"/>
                    <a:pt x="2072" y="1906"/>
                    <a:pt x="2035" y="1868"/>
                  </a:cubicBezTo>
                  <a:cubicBezTo>
                    <a:pt x="2034" y="1867"/>
                    <a:pt x="2033" y="1866"/>
                    <a:pt x="2033" y="1865"/>
                  </a:cubicBezTo>
                  <a:lnTo>
                    <a:pt x="1552" y="1384"/>
                  </a:lnTo>
                  <a:close/>
                  <a:moveTo>
                    <a:pt x="173" y="909"/>
                  </a:moveTo>
                  <a:cubicBezTo>
                    <a:pt x="173" y="503"/>
                    <a:pt x="503" y="173"/>
                    <a:pt x="909" y="173"/>
                  </a:cubicBezTo>
                  <a:cubicBezTo>
                    <a:pt x="1315" y="173"/>
                    <a:pt x="1645" y="503"/>
                    <a:pt x="1645" y="909"/>
                  </a:cubicBezTo>
                  <a:cubicBezTo>
                    <a:pt x="1645" y="1315"/>
                    <a:pt x="1315" y="1645"/>
                    <a:pt x="909" y="1645"/>
                  </a:cubicBezTo>
                  <a:cubicBezTo>
                    <a:pt x="503" y="1645"/>
                    <a:pt x="173" y="1315"/>
                    <a:pt x="173" y="909"/>
                  </a:cubicBezTo>
                  <a:close/>
                  <a:moveTo>
                    <a:pt x="1987" y="1956"/>
                  </a:moveTo>
                  <a:cubicBezTo>
                    <a:pt x="1975" y="1968"/>
                    <a:pt x="1955" y="1968"/>
                    <a:pt x="1943" y="1956"/>
                  </a:cubicBezTo>
                  <a:cubicBezTo>
                    <a:pt x="1468" y="1481"/>
                    <a:pt x="1468" y="1481"/>
                    <a:pt x="1468" y="1481"/>
                  </a:cubicBezTo>
                  <a:cubicBezTo>
                    <a:pt x="1483" y="1466"/>
                    <a:pt x="1497" y="1450"/>
                    <a:pt x="1511" y="1434"/>
                  </a:cubicBezTo>
                  <a:cubicBezTo>
                    <a:pt x="1987" y="1911"/>
                    <a:pt x="1987" y="1911"/>
                    <a:pt x="1987" y="1911"/>
                  </a:cubicBezTo>
                  <a:cubicBezTo>
                    <a:pt x="1994" y="1916"/>
                    <a:pt x="1997" y="1925"/>
                    <a:pt x="1997" y="1933"/>
                  </a:cubicBezTo>
                  <a:cubicBezTo>
                    <a:pt x="1997" y="1942"/>
                    <a:pt x="1994" y="1950"/>
                    <a:pt x="1987" y="19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30">
              <a:extLst>
                <a:ext uri="{FF2B5EF4-FFF2-40B4-BE49-F238E27FC236}">
                  <a16:creationId xmlns:a16="http://schemas.microsoft.com/office/drawing/2014/main" id="{6B1E7643-7190-4E50-8E4C-373228437DD4}"/>
                </a:ext>
              </a:extLst>
            </p:cNvPr>
            <p:cNvSpPr>
              <a:spLocks noEditPoints="1"/>
            </p:cNvSpPr>
            <p:nvPr/>
          </p:nvSpPr>
          <p:spPr bwMode="auto">
            <a:xfrm>
              <a:off x="-862013" y="4435476"/>
              <a:ext cx="117475" cy="234950"/>
            </a:xfrm>
            <a:custGeom>
              <a:avLst/>
              <a:gdLst>
                <a:gd name="T0" fmla="*/ 32 w 192"/>
                <a:gd name="T1" fmla="*/ 384 h 384"/>
                <a:gd name="T2" fmla="*/ 160 w 192"/>
                <a:gd name="T3" fmla="*/ 384 h 384"/>
                <a:gd name="T4" fmla="*/ 192 w 192"/>
                <a:gd name="T5" fmla="*/ 352 h 384"/>
                <a:gd name="T6" fmla="*/ 192 w 192"/>
                <a:gd name="T7" fmla="*/ 32 h 384"/>
                <a:gd name="T8" fmla="*/ 160 w 192"/>
                <a:gd name="T9" fmla="*/ 0 h 384"/>
                <a:gd name="T10" fmla="*/ 32 w 192"/>
                <a:gd name="T11" fmla="*/ 0 h 384"/>
                <a:gd name="T12" fmla="*/ 0 w 192"/>
                <a:gd name="T13" fmla="*/ 32 h 384"/>
                <a:gd name="T14" fmla="*/ 0 w 192"/>
                <a:gd name="T15" fmla="*/ 352 h 384"/>
                <a:gd name="T16" fmla="*/ 32 w 192"/>
                <a:gd name="T17" fmla="*/ 384 h 384"/>
                <a:gd name="T18" fmla="*/ 64 w 192"/>
                <a:gd name="T19" fmla="*/ 64 h 384"/>
                <a:gd name="T20" fmla="*/ 128 w 192"/>
                <a:gd name="T21" fmla="*/ 64 h 384"/>
                <a:gd name="T22" fmla="*/ 128 w 192"/>
                <a:gd name="T23" fmla="*/ 320 h 384"/>
                <a:gd name="T24" fmla="*/ 64 w 192"/>
                <a:gd name="T25" fmla="*/ 320 h 384"/>
                <a:gd name="T26" fmla="*/ 64 w 192"/>
                <a:gd name="T27" fmla="*/ 6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384">
                  <a:moveTo>
                    <a:pt x="32" y="384"/>
                  </a:moveTo>
                  <a:cubicBezTo>
                    <a:pt x="160" y="384"/>
                    <a:pt x="160" y="384"/>
                    <a:pt x="160" y="384"/>
                  </a:cubicBezTo>
                  <a:cubicBezTo>
                    <a:pt x="178" y="384"/>
                    <a:pt x="192" y="370"/>
                    <a:pt x="192" y="352"/>
                  </a:cubicBezTo>
                  <a:cubicBezTo>
                    <a:pt x="192" y="32"/>
                    <a:pt x="192" y="32"/>
                    <a:pt x="192" y="32"/>
                  </a:cubicBezTo>
                  <a:cubicBezTo>
                    <a:pt x="192" y="14"/>
                    <a:pt x="178" y="0"/>
                    <a:pt x="160" y="0"/>
                  </a:cubicBezTo>
                  <a:cubicBezTo>
                    <a:pt x="32" y="0"/>
                    <a:pt x="32" y="0"/>
                    <a:pt x="32" y="0"/>
                  </a:cubicBezTo>
                  <a:cubicBezTo>
                    <a:pt x="14" y="0"/>
                    <a:pt x="0" y="14"/>
                    <a:pt x="0" y="32"/>
                  </a:cubicBezTo>
                  <a:cubicBezTo>
                    <a:pt x="0" y="352"/>
                    <a:pt x="0" y="352"/>
                    <a:pt x="0" y="352"/>
                  </a:cubicBezTo>
                  <a:cubicBezTo>
                    <a:pt x="0" y="370"/>
                    <a:pt x="14" y="384"/>
                    <a:pt x="32" y="384"/>
                  </a:cubicBezTo>
                  <a:close/>
                  <a:moveTo>
                    <a:pt x="64" y="64"/>
                  </a:moveTo>
                  <a:cubicBezTo>
                    <a:pt x="128" y="64"/>
                    <a:pt x="128" y="64"/>
                    <a:pt x="128" y="64"/>
                  </a:cubicBezTo>
                  <a:cubicBezTo>
                    <a:pt x="128" y="320"/>
                    <a:pt x="128" y="320"/>
                    <a:pt x="128" y="320"/>
                  </a:cubicBezTo>
                  <a:cubicBezTo>
                    <a:pt x="64" y="320"/>
                    <a:pt x="64" y="320"/>
                    <a:pt x="64" y="320"/>
                  </a:cubicBezTo>
                  <a:lnTo>
                    <a:pt x="6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31">
              <a:extLst>
                <a:ext uri="{FF2B5EF4-FFF2-40B4-BE49-F238E27FC236}">
                  <a16:creationId xmlns:a16="http://schemas.microsoft.com/office/drawing/2014/main" id="{F5E17D2A-504D-41B6-A6A4-C8EE5898FC39}"/>
                </a:ext>
              </a:extLst>
            </p:cNvPr>
            <p:cNvSpPr>
              <a:spLocks noEditPoints="1"/>
            </p:cNvSpPr>
            <p:nvPr/>
          </p:nvSpPr>
          <p:spPr bwMode="auto">
            <a:xfrm>
              <a:off x="-704850" y="4395788"/>
              <a:ext cx="117475" cy="274638"/>
            </a:xfrm>
            <a:custGeom>
              <a:avLst/>
              <a:gdLst>
                <a:gd name="T0" fmla="*/ 32 w 192"/>
                <a:gd name="T1" fmla="*/ 448 h 448"/>
                <a:gd name="T2" fmla="*/ 160 w 192"/>
                <a:gd name="T3" fmla="*/ 448 h 448"/>
                <a:gd name="T4" fmla="*/ 192 w 192"/>
                <a:gd name="T5" fmla="*/ 416 h 448"/>
                <a:gd name="T6" fmla="*/ 192 w 192"/>
                <a:gd name="T7" fmla="*/ 32 h 448"/>
                <a:gd name="T8" fmla="*/ 160 w 192"/>
                <a:gd name="T9" fmla="*/ 0 h 448"/>
                <a:gd name="T10" fmla="*/ 32 w 192"/>
                <a:gd name="T11" fmla="*/ 0 h 448"/>
                <a:gd name="T12" fmla="*/ 0 w 192"/>
                <a:gd name="T13" fmla="*/ 32 h 448"/>
                <a:gd name="T14" fmla="*/ 0 w 192"/>
                <a:gd name="T15" fmla="*/ 416 h 448"/>
                <a:gd name="T16" fmla="*/ 32 w 192"/>
                <a:gd name="T17" fmla="*/ 448 h 448"/>
                <a:gd name="T18" fmla="*/ 64 w 192"/>
                <a:gd name="T19" fmla="*/ 64 h 448"/>
                <a:gd name="T20" fmla="*/ 128 w 192"/>
                <a:gd name="T21" fmla="*/ 64 h 448"/>
                <a:gd name="T22" fmla="*/ 128 w 192"/>
                <a:gd name="T23" fmla="*/ 384 h 448"/>
                <a:gd name="T24" fmla="*/ 64 w 192"/>
                <a:gd name="T25" fmla="*/ 384 h 448"/>
                <a:gd name="T26" fmla="*/ 64 w 192"/>
                <a:gd name="T27" fmla="*/ 6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448">
                  <a:moveTo>
                    <a:pt x="32" y="448"/>
                  </a:moveTo>
                  <a:cubicBezTo>
                    <a:pt x="160" y="448"/>
                    <a:pt x="160" y="448"/>
                    <a:pt x="160" y="448"/>
                  </a:cubicBezTo>
                  <a:cubicBezTo>
                    <a:pt x="178" y="448"/>
                    <a:pt x="192" y="434"/>
                    <a:pt x="192" y="416"/>
                  </a:cubicBezTo>
                  <a:cubicBezTo>
                    <a:pt x="192" y="32"/>
                    <a:pt x="192" y="32"/>
                    <a:pt x="192" y="32"/>
                  </a:cubicBezTo>
                  <a:cubicBezTo>
                    <a:pt x="192" y="14"/>
                    <a:pt x="178" y="0"/>
                    <a:pt x="160" y="0"/>
                  </a:cubicBezTo>
                  <a:cubicBezTo>
                    <a:pt x="32" y="0"/>
                    <a:pt x="32" y="0"/>
                    <a:pt x="32" y="0"/>
                  </a:cubicBezTo>
                  <a:cubicBezTo>
                    <a:pt x="14" y="0"/>
                    <a:pt x="0" y="14"/>
                    <a:pt x="0" y="32"/>
                  </a:cubicBezTo>
                  <a:cubicBezTo>
                    <a:pt x="0" y="416"/>
                    <a:pt x="0" y="416"/>
                    <a:pt x="0" y="416"/>
                  </a:cubicBezTo>
                  <a:cubicBezTo>
                    <a:pt x="0" y="434"/>
                    <a:pt x="14" y="448"/>
                    <a:pt x="32" y="448"/>
                  </a:cubicBezTo>
                  <a:close/>
                  <a:moveTo>
                    <a:pt x="64" y="64"/>
                  </a:moveTo>
                  <a:cubicBezTo>
                    <a:pt x="128" y="64"/>
                    <a:pt x="128" y="64"/>
                    <a:pt x="128" y="64"/>
                  </a:cubicBezTo>
                  <a:cubicBezTo>
                    <a:pt x="128" y="384"/>
                    <a:pt x="128" y="384"/>
                    <a:pt x="128" y="384"/>
                  </a:cubicBezTo>
                  <a:cubicBezTo>
                    <a:pt x="64" y="384"/>
                    <a:pt x="64" y="384"/>
                    <a:pt x="64" y="384"/>
                  </a:cubicBezTo>
                  <a:lnTo>
                    <a:pt x="6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32">
              <a:extLst>
                <a:ext uri="{FF2B5EF4-FFF2-40B4-BE49-F238E27FC236}">
                  <a16:creationId xmlns:a16="http://schemas.microsoft.com/office/drawing/2014/main" id="{90E62FF9-A9F7-4538-9F98-E3601526FC1F}"/>
                </a:ext>
              </a:extLst>
            </p:cNvPr>
            <p:cNvSpPr>
              <a:spLocks noEditPoints="1"/>
            </p:cNvSpPr>
            <p:nvPr/>
          </p:nvSpPr>
          <p:spPr bwMode="auto">
            <a:xfrm>
              <a:off x="-549275" y="4356101"/>
              <a:ext cx="117475" cy="314325"/>
            </a:xfrm>
            <a:custGeom>
              <a:avLst/>
              <a:gdLst>
                <a:gd name="T0" fmla="*/ 160 w 192"/>
                <a:gd name="T1" fmla="*/ 0 h 512"/>
                <a:gd name="T2" fmla="*/ 32 w 192"/>
                <a:gd name="T3" fmla="*/ 0 h 512"/>
                <a:gd name="T4" fmla="*/ 0 w 192"/>
                <a:gd name="T5" fmla="*/ 32 h 512"/>
                <a:gd name="T6" fmla="*/ 0 w 192"/>
                <a:gd name="T7" fmla="*/ 480 h 512"/>
                <a:gd name="T8" fmla="*/ 32 w 192"/>
                <a:gd name="T9" fmla="*/ 512 h 512"/>
                <a:gd name="T10" fmla="*/ 160 w 192"/>
                <a:gd name="T11" fmla="*/ 512 h 512"/>
                <a:gd name="T12" fmla="*/ 192 w 192"/>
                <a:gd name="T13" fmla="*/ 480 h 512"/>
                <a:gd name="T14" fmla="*/ 192 w 192"/>
                <a:gd name="T15" fmla="*/ 32 h 512"/>
                <a:gd name="T16" fmla="*/ 160 w 192"/>
                <a:gd name="T17" fmla="*/ 0 h 512"/>
                <a:gd name="T18" fmla="*/ 128 w 192"/>
                <a:gd name="T19" fmla="*/ 448 h 512"/>
                <a:gd name="T20" fmla="*/ 64 w 192"/>
                <a:gd name="T21" fmla="*/ 448 h 512"/>
                <a:gd name="T22" fmla="*/ 64 w 192"/>
                <a:gd name="T23" fmla="*/ 64 h 512"/>
                <a:gd name="T24" fmla="*/ 128 w 192"/>
                <a:gd name="T25" fmla="*/ 64 h 512"/>
                <a:gd name="T26" fmla="*/ 128 w 192"/>
                <a:gd name="T27" fmla="*/ 4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512">
                  <a:moveTo>
                    <a:pt x="160" y="0"/>
                  </a:moveTo>
                  <a:cubicBezTo>
                    <a:pt x="32" y="0"/>
                    <a:pt x="32" y="0"/>
                    <a:pt x="32" y="0"/>
                  </a:cubicBezTo>
                  <a:cubicBezTo>
                    <a:pt x="14" y="0"/>
                    <a:pt x="0" y="14"/>
                    <a:pt x="0" y="32"/>
                  </a:cubicBezTo>
                  <a:cubicBezTo>
                    <a:pt x="0" y="480"/>
                    <a:pt x="0" y="480"/>
                    <a:pt x="0" y="480"/>
                  </a:cubicBezTo>
                  <a:cubicBezTo>
                    <a:pt x="0" y="498"/>
                    <a:pt x="14" y="512"/>
                    <a:pt x="32" y="512"/>
                  </a:cubicBezTo>
                  <a:cubicBezTo>
                    <a:pt x="160" y="512"/>
                    <a:pt x="160" y="512"/>
                    <a:pt x="160" y="512"/>
                  </a:cubicBezTo>
                  <a:cubicBezTo>
                    <a:pt x="178" y="512"/>
                    <a:pt x="192" y="498"/>
                    <a:pt x="192" y="480"/>
                  </a:cubicBezTo>
                  <a:cubicBezTo>
                    <a:pt x="192" y="32"/>
                    <a:pt x="192" y="32"/>
                    <a:pt x="192" y="32"/>
                  </a:cubicBezTo>
                  <a:cubicBezTo>
                    <a:pt x="192" y="14"/>
                    <a:pt x="178" y="0"/>
                    <a:pt x="160" y="0"/>
                  </a:cubicBezTo>
                  <a:close/>
                  <a:moveTo>
                    <a:pt x="128" y="448"/>
                  </a:moveTo>
                  <a:cubicBezTo>
                    <a:pt x="64" y="448"/>
                    <a:pt x="64" y="448"/>
                    <a:pt x="64" y="448"/>
                  </a:cubicBezTo>
                  <a:cubicBezTo>
                    <a:pt x="64" y="64"/>
                    <a:pt x="64" y="64"/>
                    <a:pt x="64" y="64"/>
                  </a:cubicBezTo>
                  <a:cubicBezTo>
                    <a:pt x="128" y="64"/>
                    <a:pt x="128" y="64"/>
                    <a:pt x="128" y="64"/>
                  </a:cubicBezTo>
                  <a:lnTo>
                    <a:pt x="128" y="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33">
              <a:extLst>
                <a:ext uri="{FF2B5EF4-FFF2-40B4-BE49-F238E27FC236}">
                  <a16:creationId xmlns:a16="http://schemas.microsoft.com/office/drawing/2014/main" id="{86A07737-2E10-449B-BB4D-FCCC7C885CB6}"/>
                </a:ext>
              </a:extLst>
            </p:cNvPr>
            <p:cNvSpPr>
              <a:spLocks/>
            </p:cNvSpPr>
            <p:nvPr/>
          </p:nvSpPr>
          <p:spPr bwMode="auto">
            <a:xfrm>
              <a:off x="-288925" y="4081463"/>
              <a:ext cx="131763" cy="93663"/>
            </a:xfrm>
            <a:custGeom>
              <a:avLst/>
              <a:gdLst>
                <a:gd name="T0" fmla="*/ 132 w 215"/>
                <a:gd name="T1" fmla="*/ 64 h 151"/>
                <a:gd name="T2" fmla="*/ 215 w 215"/>
                <a:gd name="T3" fmla="*/ 64 h 151"/>
                <a:gd name="T4" fmla="*/ 215 w 215"/>
                <a:gd name="T5" fmla="*/ 0 h 151"/>
                <a:gd name="T6" fmla="*/ 119 w 215"/>
                <a:gd name="T7" fmla="*/ 0 h 151"/>
                <a:gd name="T8" fmla="*/ 96 w 215"/>
                <a:gd name="T9" fmla="*/ 9 h 151"/>
                <a:gd name="T10" fmla="*/ 0 w 215"/>
                <a:gd name="T11" fmla="*/ 105 h 151"/>
                <a:gd name="T12" fmla="*/ 46 w 215"/>
                <a:gd name="T13" fmla="*/ 151 h 151"/>
                <a:gd name="T14" fmla="*/ 132 w 215"/>
                <a:gd name="T15" fmla="*/ 64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51">
                  <a:moveTo>
                    <a:pt x="132" y="64"/>
                  </a:moveTo>
                  <a:cubicBezTo>
                    <a:pt x="215" y="64"/>
                    <a:pt x="215" y="64"/>
                    <a:pt x="215" y="64"/>
                  </a:cubicBezTo>
                  <a:cubicBezTo>
                    <a:pt x="215" y="0"/>
                    <a:pt x="215" y="0"/>
                    <a:pt x="215" y="0"/>
                  </a:cubicBezTo>
                  <a:cubicBezTo>
                    <a:pt x="119" y="0"/>
                    <a:pt x="119" y="0"/>
                    <a:pt x="119" y="0"/>
                  </a:cubicBezTo>
                  <a:cubicBezTo>
                    <a:pt x="111" y="0"/>
                    <a:pt x="102" y="3"/>
                    <a:pt x="96" y="9"/>
                  </a:cubicBezTo>
                  <a:cubicBezTo>
                    <a:pt x="0" y="105"/>
                    <a:pt x="0" y="105"/>
                    <a:pt x="0" y="105"/>
                  </a:cubicBezTo>
                  <a:cubicBezTo>
                    <a:pt x="46" y="151"/>
                    <a:pt x="46" y="151"/>
                    <a:pt x="46" y="151"/>
                  </a:cubicBezTo>
                  <a:lnTo>
                    <a:pt x="13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Rectangle 25">
              <a:extLst>
                <a:ext uri="{FF2B5EF4-FFF2-40B4-BE49-F238E27FC236}">
                  <a16:creationId xmlns:a16="http://schemas.microsoft.com/office/drawing/2014/main" id="{BE40F1BC-94EE-4D74-9141-19F919AD3E2E}"/>
                </a:ext>
              </a:extLst>
            </p:cNvPr>
            <p:cNvSpPr>
              <a:spLocks noChangeArrowheads="1"/>
            </p:cNvSpPr>
            <p:nvPr/>
          </p:nvSpPr>
          <p:spPr bwMode="auto">
            <a:xfrm>
              <a:off x="-117475" y="4081463"/>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Rectangle 26">
              <a:extLst>
                <a:ext uri="{FF2B5EF4-FFF2-40B4-BE49-F238E27FC236}">
                  <a16:creationId xmlns:a16="http://schemas.microsoft.com/office/drawing/2014/main" id="{5769DDE3-6AC4-4970-A860-857C0E9B5F0F}"/>
                </a:ext>
              </a:extLst>
            </p:cNvPr>
            <p:cNvSpPr>
              <a:spLocks noChangeArrowheads="1"/>
            </p:cNvSpPr>
            <p:nvPr/>
          </p:nvSpPr>
          <p:spPr bwMode="auto">
            <a:xfrm>
              <a:off x="-117475" y="4160838"/>
              <a:ext cx="396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Rectangle 27">
              <a:extLst>
                <a:ext uri="{FF2B5EF4-FFF2-40B4-BE49-F238E27FC236}">
                  <a16:creationId xmlns:a16="http://schemas.microsoft.com/office/drawing/2014/main" id="{E5DF448E-4152-46E8-8694-99ACABAB3663}"/>
                </a:ext>
              </a:extLst>
            </p:cNvPr>
            <p:cNvSpPr>
              <a:spLocks noChangeArrowheads="1"/>
            </p:cNvSpPr>
            <p:nvPr/>
          </p:nvSpPr>
          <p:spPr bwMode="auto">
            <a:xfrm>
              <a:off x="-38100" y="4160838"/>
              <a:ext cx="968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Rectangle 28">
              <a:extLst>
                <a:ext uri="{FF2B5EF4-FFF2-40B4-BE49-F238E27FC236}">
                  <a16:creationId xmlns:a16="http://schemas.microsoft.com/office/drawing/2014/main" id="{B7AF32A4-0705-4A0E-A8F5-AF47104D1B44}"/>
                </a:ext>
              </a:extLst>
            </p:cNvPr>
            <p:cNvSpPr>
              <a:spLocks noChangeArrowheads="1"/>
            </p:cNvSpPr>
            <p:nvPr/>
          </p:nvSpPr>
          <p:spPr bwMode="auto">
            <a:xfrm>
              <a:off x="-117475" y="4238626"/>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38">
              <a:extLst>
                <a:ext uri="{FF2B5EF4-FFF2-40B4-BE49-F238E27FC236}">
                  <a16:creationId xmlns:a16="http://schemas.microsoft.com/office/drawing/2014/main" id="{C8079ECE-F9CE-4D35-A725-1341A6F72A04}"/>
                </a:ext>
              </a:extLst>
            </p:cNvPr>
            <p:cNvSpPr>
              <a:spLocks/>
            </p:cNvSpPr>
            <p:nvPr/>
          </p:nvSpPr>
          <p:spPr bwMode="auto">
            <a:xfrm>
              <a:off x="-901700" y="5087938"/>
              <a:ext cx="131763" cy="93663"/>
            </a:xfrm>
            <a:custGeom>
              <a:avLst/>
              <a:gdLst>
                <a:gd name="T0" fmla="*/ 83 w 215"/>
                <a:gd name="T1" fmla="*/ 87 h 151"/>
                <a:gd name="T2" fmla="*/ 0 w 215"/>
                <a:gd name="T3" fmla="*/ 87 h 151"/>
                <a:gd name="T4" fmla="*/ 0 w 215"/>
                <a:gd name="T5" fmla="*/ 151 h 151"/>
                <a:gd name="T6" fmla="*/ 96 w 215"/>
                <a:gd name="T7" fmla="*/ 151 h 151"/>
                <a:gd name="T8" fmla="*/ 119 w 215"/>
                <a:gd name="T9" fmla="*/ 142 h 151"/>
                <a:gd name="T10" fmla="*/ 215 w 215"/>
                <a:gd name="T11" fmla="*/ 46 h 151"/>
                <a:gd name="T12" fmla="*/ 169 w 215"/>
                <a:gd name="T13" fmla="*/ 0 h 151"/>
                <a:gd name="T14" fmla="*/ 83 w 215"/>
                <a:gd name="T15" fmla="*/ 87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51">
                  <a:moveTo>
                    <a:pt x="83" y="87"/>
                  </a:moveTo>
                  <a:cubicBezTo>
                    <a:pt x="0" y="87"/>
                    <a:pt x="0" y="87"/>
                    <a:pt x="0" y="87"/>
                  </a:cubicBezTo>
                  <a:cubicBezTo>
                    <a:pt x="0" y="151"/>
                    <a:pt x="0" y="151"/>
                    <a:pt x="0" y="151"/>
                  </a:cubicBezTo>
                  <a:cubicBezTo>
                    <a:pt x="96" y="151"/>
                    <a:pt x="96" y="151"/>
                    <a:pt x="96" y="151"/>
                  </a:cubicBezTo>
                  <a:cubicBezTo>
                    <a:pt x="104" y="151"/>
                    <a:pt x="113" y="148"/>
                    <a:pt x="119" y="142"/>
                  </a:cubicBezTo>
                  <a:cubicBezTo>
                    <a:pt x="215" y="46"/>
                    <a:pt x="215" y="46"/>
                    <a:pt x="215" y="46"/>
                  </a:cubicBezTo>
                  <a:cubicBezTo>
                    <a:pt x="169" y="0"/>
                    <a:pt x="169" y="0"/>
                    <a:pt x="169" y="0"/>
                  </a:cubicBezTo>
                  <a:lnTo>
                    <a:pt x="83"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Rectangle 30">
              <a:extLst>
                <a:ext uri="{FF2B5EF4-FFF2-40B4-BE49-F238E27FC236}">
                  <a16:creationId xmlns:a16="http://schemas.microsoft.com/office/drawing/2014/main" id="{F3A5E8A7-C7C0-4000-A0E6-B46FE4C64DE2}"/>
                </a:ext>
              </a:extLst>
            </p:cNvPr>
            <p:cNvSpPr>
              <a:spLocks noChangeArrowheads="1"/>
            </p:cNvSpPr>
            <p:nvPr/>
          </p:nvSpPr>
          <p:spPr bwMode="auto">
            <a:xfrm>
              <a:off x="-1117600" y="5141913"/>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Rectangle 31">
              <a:extLst>
                <a:ext uri="{FF2B5EF4-FFF2-40B4-BE49-F238E27FC236}">
                  <a16:creationId xmlns:a16="http://schemas.microsoft.com/office/drawing/2014/main" id="{2011D84C-060F-42E3-AB7A-01B1189001BE}"/>
                </a:ext>
              </a:extLst>
            </p:cNvPr>
            <p:cNvSpPr>
              <a:spLocks noChangeArrowheads="1"/>
            </p:cNvSpPr>
            <p:nvPr/>
          </p:nvSpPr>
          <p:spPr bwMode="auto">
            <a:xfrm>
              <a:off x="-979488" y="5062538"/>
              <a:ext cx="381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Rectangle 32">
              <a:extLst>
                <a:ext uri="{FF2B5EF4-FFF2-40B4-BE49-F238E27FC236}">
                  <a16:creationId xmlns:a16="http://schemas.microsoft.com/office/drawing/2014/main" id="{29B67048-5F92-4D1C-8B2F-EE1A9C414D06}"/>
                </a:ext>
              </a:extLst>
            </p:cNvPr>
            <p:cNvSpPr>
              <a:spLocks noChangeArrowheads="1"/>
            </p:cNvSpPr>
            <p:nvPr/>
          </p:nvSpPr>
          <p:spPr bwMode="auto">
            <a:xfrm>
              <a:off x="-1117600" y="5062538"/>
              <a:ext cx="98425"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Rectangle 33">
              <a:extLst>
                <a:ext uri="{FF2B5EF4-FFF2-40B4-BE49-F238E27FC236}">
                  <a16:creationId xmlns:a16="http://schemas.microsoft.com/office/drawing/2014/main" id="{4144F41D-ABFD-4C5E-99A6-963B86DB89DA}"/>
                </a:ext>
              </a:extLst>
            </p:cNvPr>
            <p:cNvSpPr>
              <a:spLocks noChangeArrowheads="1"/>
            </p:cNvSpPr>
            <p:nvPr/>
          </p:nvSpPr>
          <p:spPr bwMode="auto">
            <a:xfrm>
              <a:off x="-1117600" y="4984751"/>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Rectangle 34">
              <a:extLst>
                <a:ext uri="{FF2B5EF4-FFF2-40B4-BE49-F238E27FC236}">
                  <a16:creationId xmlns:a16="http://schemas.microsoft.com/office/drawing/2014/main" id="{ACDE38F3-05F9-41DF-A8B9-F356DC685FCE}"/>
                </a:ext>
              </a:extLst>
            </p:cNvPr>
            <p:cNvSpPr>
              <a:spLocks noChangeArrowheads="1"/>
            </p:cNvSpPr>
            <p:nvPr/>
          </p:nvSpPr>
          <p:spPr bwMode="auto">
            <a:xfrm>
              <a:off x="-862013" y="4710113"/>
              <a:ext cx="430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Inhaltsplatzhalter 4">
            <a:extLst>
              <a:ext uri="{FF2B5EF4-FFF2-40B4-BE49-F238E27FC236}">
                <a16:creationId xmlns:a16="http://schemas.microsoft.com/office/drawing/2014/main" id="{51A4D751-9678-45AA-9D88-02B88A30172E}"/>
              </a:ext>
            </a:extLst>
          </p:cNvPr>
          <p:cNvSpPr txBox="1">
            <a:spLocks/>
          </p:cNvSpPr>
          <p:nvPr/>
        </p:nvSpPr>
        <p:spPr>
          <a:xfrm>
            <a:off x="6944026" y="3781725"/>
            <a:ext cx="1849344" cy="2483244"/>
          </a:xfrm>
          <a:prstGeom prst="rect">
            <a:avLst/>
          </a:prstGeom>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30000"/>
              </a:lnSpc>
              <a:buNone/>
            </a:pPr>
            <a:r>
              <a:rPr lang="en-US" b="1" dirty="0">
                <a:solidFill>
                  <a:schemeClr val="bg1"/>
                </a:solidFill>
                <a:highlight>
                  <a:srgbClr val="C0C0C0"/>
                </a:highlight>
                <a:latin typeface="+mn-lt"/>
              </a:rPr>
              <a:t>Using </a:t>
            </a:r>
            <a:r>
              <a:rPr lang="en-US" b="1" dirty="0" err="1">
                <a:solidFill>
                  <a:schemeClr val="bg1"/>
                </a:solidFill>
                <a:highlight>
                  <a:srgbClr val="C0C0C0"/>
                </a:highlight>
                <a:latin typeface="+mn-lt"/>
              </a:rPr>
              <a:t>pytesseract</a:t>
            </a:r>
            <a:endParaRPr lang="en-US" b="1" dirty="0">
              <a:solidFill>
                <a:schemeClr val="bg1"/>
              </a:solidFill>
              <a:highlight>
                <a:srgbClr val="C0C0C0"/>
              </a:highlight>
              <a:latin typeface="+mn-lt"/>
            </a:endParaRPr>
          </a:p>
          <a:p>
            <a:pPr marL="0" indent="0" algn="ctr">
              <a:lnSpc>
                <a:spcPct val="130000"/>
              </a:lnSpc>
              <a:buNone/>
            </a:pPr>
            <a:r>
              <a:rPr lang="en-US" b="1" dirty="0">
                <a:solidFill>
                  <a:schemeClr val="bg1"/>
                </a:solidFill>
                <a:highlight>
                  <a:srgbClr val="C0C0C0"/>
                </a:highlight>
                <a:latin typeface="+mn-lt"/>
              </a:rPr>
              <a:t>which is an OCR tool in python to extract the characters from the number plate</a:t>
            </a:r>
            <a:endParaRPr lang="en-US" dirty="0">
              <a:solidFill>
                <a:schemeClr val="bg1"/>
              </a:solidFill>
              <a:highlight>
                <a:srgbClr val="C0C0C0"/>
              </a:highlight>
              <a:latin typeface="+mn-lt"/>
            </a:endParaRPr>
          </a:p>
        </p:txBody>
      </p:sp>
      <p:cxnSp>
        <p:nvCxnSpPr>
          <p:cNvPr id="60" name="Straight Connector 59">
            <a:extLst>
              <a:ext uri="{FF2B5EF4-FFF2-40B4-BE49-F238E27FC236}">
                <a16:creationId xmlns:a16="http://schemas.microsoft.com/office/drawing/2014/main" id="{0BEF00DA-D9AA-4296-B0D4-2648DBA121A5}"/>
              </a:ext>
            </a:extLst>
          </p:cNvPr>
          <p:cNvCxnSpPr/>
          <p:nvPr/>
        </p:nvCxnSpPr>
        <p:spPr>
          <a:xfrm>
            <a:off x="2374202" y="1219200"/>
            <a:ext cx="0" cy="425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E692E0-4EC9-18A9-B782-9B7C057EC0E8}"/>
              </a:ext>
            </a:extLst>
          </p:cNvPr>
          <p:cNvCxnSpPr/>
          <p:nvPr/>
        </p:nvCxnSpPr>
        <p:spPr>
          <a:xfrm>
            <a:off x="4572000" y="1144516"/>
            <a:ext cx="0" cy="4358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7152" name="Straight Connector 2097151">
            <a:extLst>
              <a:ext uri="{FF2B5EF4-FFF2-40B4-BE49-F238E27FC236}">
                <a16:creationId xmlns:a16="http://schemas.microsoft.com/office/drawing/2014/main" id="{DB669F91-C1CC-3C9D-23DC-5A7928FD6689}"/>
              </a:ext>
            </a:extLst>
          </p:cNvPr>
          <p:cNvCxnSpPr/>
          <p:nvPr/>
        </p:nvCxnSpPr>
        <p:spPr>
          <a:xfrm>
            <a:off x="6769798" y="1144516"/>
            <a:ext cx="0" cy="421488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0450-E84A-ADE2-E68D-AB0BF5EA9871}"/>
              </a:ext>
            </a:extLst>
          </p:cNvPr>
          <p:cNvSpPr>
            <a:spLocks noGrp="1"/>
          </p:cNvSpPr>
          <p:nvPr>
            <p:ph type="title"/>
          </p:nvPr>
        </p:nvSpPr>
        <p:spPr>
          <a:xfrm>
            <a:off x="466724" y="1011404"/>
            <a:ext cx="6482419" cy="45719"/>
          </a:xfrm>
        </p:spPr>
        <p:txBody>
          <a:bodyPr/>
          <a:lstStyle/>
          <a:p>
            <a:r>
              <a:rPr lang="en-US" sz="3600" dirty="0">
                <a:solidFill>
                  <a:schemeClr val="bg2"/>
                </a:solidFill>
              </a:rPr>
              <a:t>Procedural Operation</a:t>
            </a:r>
            <a:br>
              <a:rPr lang="en-US" sz="3600" dirty="0">
                <a:solidFill>
                  <a:schemeClr val="bg2"/>
                </a:solidFill>
              </a:rPr>
            </a:br>
            <a:endParaRPr lang="en-IN" sz="3600" dirty="0"/>
          </a:p>
        </p:txBody>
      </p:sp>
      <p:sp>
        <p:nvSpPr>
          <p:cNvPr id="3" name="Slide Number Placeholder 2">
            <a:extLst>
              <a:ext uri="{FF2B5EF4-FFF2-40B4-BE49-F238E27FC236}">
                <a16:creationId xmlns:a16="http://schemas.microsoft.com/office/drawing/2014/main" id="{09F84B0A-8C25-C485-05CB-A85BD83AA3E1}"/>
              </a:ext>
            </a:extLst>
          </p:cNvPr>
          <p:cNvSpPr>
            <a:spLocks noGrp="1"/>
          </p:cNvSpPr>
          <p:nvPr>
            <p:ph type="sldNum" sz="quarter" idx="11"/>
          </p:nvPr>
        </p:nvSpPr>
        <p:spPr/>
        <p:txBody>
          <a:bodyPr/>
          <a:lstStyle/>
          <a:p>
            <a:fld id="{49598980-D22C-4904-9F8F-3DB09B2ECD84}" type="slidenum">
              <a:rPr lang="en-US" smtClean="0"/>
              <a:pPr/>
              <a:t>12</a:t>
            </a:fld>
            <a:endParaRPr lang="en-US" dirty="0"/>
          </a:p>
        </p:txBody>
      </p:sp>
      <p:sp>
        <p:nvSpPr>
          <p:cNvPr id="5" name="Title 2">
            <a:extLst>
              <a:ext uri="{FF2B5EF4-FFF2-40B4-BE49-F238E27FC236}">
                <a16:creationId xmlns:a16="http://schemas.microsoft.com/office/drawing/2014/main" id="{8DCD5C83-CE86-9B21-9C8E-2F72B759372E}"/>
              </a:ext>
            </a:extLst>
          </p:cNvPr>
          <p:cNvSpPr>
            <a:spLocks noGrp="1"/>
          </p:cNvSpPr>
          <p:nvPr/>
        </p:nvSpPr>
        <p:spPr>
          <a:xfrm>
            <a:off x="775637" y="1357450"/>
            <a:ext cx="8368363" cy="409459"/>
          </a:xfrm>
          <a:prstGeom prst="rect">
            <a:avLst/>
          </a:prstGeom>
        </p:spPr>
        <p:txBody>
          <a:bodyPr lIns="0" tIns="0" rIns="0" bIns="0" anchor="ctr">
            <a:normAutofit fontScale="97500" lnSpcReduction="100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endParaRPr lang="en-US" dirty="0">
              <a:solidFill>
                <a:schemeClr val="bg2"/>
              </a:solidFill>
            </a:endParaRPr>
          </a:p>
        </p:txBody>
      </p:sp>
      <p:grpSp>
        <p:nvGrpSpPr>
          <p:cNvPr id="6" name="Group 5">
            <a:extLst>
              <a:ext uri="{FF2B5EF4-FFF2-40B4-BE49-F238E27FC236}">
                <a16:creationId xmlns:a16="http://schemas.microsoft.com/office/drawing/2014/main" id="{991AE6CF-023F-4FD1-BBAA-5E13CE9D7868}"/>
              </a:ext>
            </a:extLst>
          </p:cNvPr>
          <p:cNvGrpSpPr/>
          <p:nvPr/>
        </p:nvGrpSpPr>
        <p:grpSpPr>
          <a:xfrm>
            <a:off x="807661" y="3038540"/>
            <a:ext cx="1870039" cy="1768433"/>
            <a:chOff x="1752600" y="2038350"/>
            <a:chExt cx="1604846" cy="1517650"/>
          </a:xfrm>
        </p:grpSpPr>
        <p:sp>
          <p:nvSpPr>
            <p:cNvPr id="27" name="Block Arc 26">
              <a:extLst>
                <a:ext uri="{FF2B5EF4-FFF2-40B4-BE49-F238E27FC236}">
                  <a16:creationId xmlns:a16="http://schemas.microsoft.com/office/drawing/2014/main" id="{1F3CD996-57BB-492B-B6DB-8EF70C0DCA46}"/>
                </a:ext>
              </a:extLst>
            </p:cNvPr>
            <p:cNvSpPr/>
            <p:nvPr/>
          </p:nvSpPr>
          <p:spPr bwMode="auto">
            <a:xfrm>
              <a:off x="1752600" y="2038350"/>
              <a:ext cx="1517650" cy="1517650"/>
            </a:xfrm>
            <a:prstGeom prst="blockArc">
              <a:avLst>
                <a:gd name="adj1" fmla="val 3555861"/>
                <a:gd name="adj2" fmla="val 19907927"/>
                <a:gd name="adj3" fmla="val 11294"/>
              </a:avLst>
            </a:prstGeom>
            <a:solidFill>
              <a:schemeClr val="accent1"/>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sp>
          <p:nvSpPr>
            <p:cNvPr id="28" name="Isosceles Triangle 27">
              <a:extLst>
                <a:ext uri="{FF2B5EF4-FFF2-40B4-BE49-F238E27FC236}">
                  <a16:creationId xmlns:a16="http://schemas.microsoft.com/office/drawing/2014/main" id="{59C2F2EA-24B6-4B4A-BFFB-5A4A3D1D2C15}"/>
                </a:ext>
              </a:extLst>
            </p:cNvPr>
            <p:cNvSpPr/>
            <p:nvPr/>
          </p:nvSpPr>
          <p:spPr bwMode="auto">
            <a:xfrm rot="9090263">
              <a:off x="2949493" y="2463183"/>
              <a:ext cx="407953" cy="237388"/>
            </a:xfrm>
            <a:prstGeom prst="triangle">
              <a:avLst/>
            </a:prstGeom>
            <a:solidFill>
              <a:schemeClr val="accent1"/>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grpSp>
      <p:grpSp>
        <p:nvGrpSpPr>
          <p:cNvPr id="7" name="Group 6">
            <a:extLst>
              <a:ext uri="{FF2B5EF4-FFF2-40B4-BE49-F238E27FC236}">
                <a16:creationId xmlns:a16="http://schemas.microsoft.com/office/drawing/2014/main" id="{FD6F8A48-C3DB-432C-BE28-5DC0F933F07D}"/>
              </a:ext>
            </a:extLst>
          </p:cNvPr>
          <p:cNvGrpSpPr/>
          <p:nvPr/>
        </p:nvGrpSpPr>
        <p:grpSpPr>
          <a:xfrm flipV="1">
            <a:off x="2248394" y="3177275"/>
            <a:ext cx="1870039" cy="1768433"/>
            <a:chOff x="3559423" y="2038350"/>
            <a:chExt cx="1604846" cy="1517650"/>
          </a:xfrm>
          <a:solidFill>
            <a:schemeClr val="accent2"/>
          </a:solidFill>
        </p:grpSpPr>
        <p:sp>
          <p:nvSpPr>
            <p:cNvPr id="25" name="Block Arc 24">
              <a:extLst>
                <a:ext uri="{FF2B5EF4-FFF2-40B4-BE49-F238E27FC236}">
                  <a16:creationId xmlns:a16="http://schemas.microsoft.com/office/drawing/2014/main" id="{4360C6D8-B586-47FE-9862-102AC26A478E}"/>
                </a:ext>
              </a:extLst>
            </p:cNvPr>
            <p:cNvSpPr/>
            <p:nvPr/>
          </p:nvSpPr>
          <p:spPr bwMode="auto">
            <a:xfrm>
              <a:off x="3559423" y="2038350"/>
              <a:ext cx="1517650" cy="1517650"/>
            </a:xfrm>
            <a:prstGeom prst="blockArc">
              <a:avLst>
                <a:gd name="adj1" fmla="val 9481174"/>
                <a:gd name="adj2" fmla="val 19907927"/>
                <a:gd name="adj3" fmla="val 11294"/>
              </a:avLst>
            </a:prstGeom>
            <a:grp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sp>
          <p:nvSpPr>
            <p:cNvPr id="26" name="Isosceles Triangle 25">
              <a:extLst>
                <a:ext uri="{FF2B5EF4-FFF2-40B4-BE49-F238E27FC236}">
                  <a16:creationId xmlns:a16="http://schemas.microsoft.com/office/drawing/2014/main" id="{2D6C7F8B-57E9-4777-924F-A1AD7B5DA037}"/>
                </a:ext>
              </a:extLst>
            </p:cNvPr>
            <p:cNvSpPr/>
            <p:nvPr/>
          </p:nvSpPr>
          <p:spPr bwMode="auto">
            <a:xfrm rot="9090263">
              <a:off x="4756316" y="2463183"/>
              <a:ext cx="407953" cy="237388"/>
            </a:xfrm>
            <a:prstGeom prst="triangle">
              <a:avLst/>
            </a:prstGeom>
            <a:grp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grpSp>
      <p:grpSp>
        <p:nvGrpSpPr>
          <p:cNvPr id="8" name="Group 7">
            <a:extLst>
              <a:ext uri="{FF2B5EF4-FFF2-40B4-BE49-F238E27FC236}">
                <a16:creationId xmlns:a16="http://schemas.microsoft.com/office/drawing/2014/main" id="{49762B1E-20E5-465E-A280-907F52C27FEB}"/>
              </a:ext>
            </a:extLst>
          </p:cNvPr>
          <p:cNvGrpSpPr/>
          <p:nvPr/>
        </p:nvGrpSpPr>
        <p:grpSpPr>
          <a:xfrm>
            <a:off x="3686907" y="3044083"/>
            <a:ext cx="1870039" cy="1768433"/>
            <a:chOff x="3559423" y="2038350"/>
            <a:chExt cx="1604846" cy="1517650"/>
          </a:xfrm>
          <a:solidFill>
            <a:schemeClr val="accent3"/>
          </a:solidFill>
        </p:grpSpPr>
        <p:sp>
          <p:nvSpPr>
            <p:cNvPr id="23" name="Block Arc 22">
              <a:extLst>
                <a:ext uri="{FF2B5EF4-FFF2-40B4-BE49-F238E27FC236}">
                  <a16:creationId xmlns:a16="http://schemas.microsoft.com/office/drawing/2014/main" id="{31957904-43AF-44EF-A62F-6BB3E62BE7E3}"/>
                </a:ext>
              </a:extLst>
            </p:cNvPr>
            <p:cNvSpPr/>
            <p:nvPr/>
          </p:nvSpPr>
          <p:spPr bwMode="auto">
            <a:xfrm>
              <a:off x="3559423" y="2038350"/>
              <a:ext cx="1517650" cy="1517650"/>
            </a:xfrm>
            <a:prstGeom prst="blockArc">
              <a:avLst>
                <a:gd name="adj1" fmla="val 9481174"/>
                <a:gd name="adj2" fmla="val 19907927"/>
                <a:gd name="adj3" fmla="val 11294"/>
              </a:avLst>
            </a:prstGeom>
            <a:grp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sp>
          <p:nvSpPr>
            <p:cNvPr id="24" name="Isosceles Triangle 23">
              <a:extLst>
                <a:ext uri="{FF2B5EF4-FFF2-40B4-BE49-F238E27FC236}">
                  <a16:creationId xmlns:a16="http://schemas.microsoft.com/office/drawing/2014/main" id="{1B76F53E-87C6-401B-905A-1BB870490451}"/>
                </a:ext>
              </a:extLst>
            </p:cNvPr>
            <p:cNvSpPr/>
            <p:nvPr/>
          </p:nvSpPr>
          <p:spPr bwMode="auto">
            <a:xfrm rot="9090263">
              <a:off x="4756316" y="2463183"/>
              <a:ext cx="407953" cy="237388"/>
            </a:xfrm>
            <a:prstGeom prst="triangle">
              <a:avLst/>
            </a:prstGeom>
            <a:grp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grpSp>
      <p:grpSp>
        <p:nvGrpSpPr>
          <p:cNvPr id="9" name="Group 8">
            <a:extLst>
              <a:ext uri="{FF2B5EF4-FFF2-40B4-BE49-F238E27FC236}">
                <a16:creationId xmlns:a16="http://schemas.microsoft.com/office/drawing/2014/main" id="{02AA2166-9F9F-4DC9-8C8A-46B97FC6CBDC}"/>
              </a:ext>
            </a:extLst>
          </p:cNvPr>
          <p:cNvGrpSpPr/>
          <p:nvPr/>
        </p:nvGrpSpPr>
        <p:grpSpPr>
          <a:xfrm flipV="1">
            <a:off x="5125976" y="3177275"/>
            <a:ext cx="1870039" cy="1768433"/>
            <a:chOff x="3559423" y="2038350"/>
            <a:chExt cx="1604846" cy="1517650"/>
          </a:xfrm>
          <a:solidFill>
            <a:schemeClr val="accent4"/>
          </a:solidFill>
        </p:grpSpPr>
        <p:sp>
          <p:nvSpPr>
            <p:cNvPr id="21" name="Block Arc 20">
              <a:extLst>
                <a:ext uri="{FF2B5EF4-FFF2-40B4-BE49-F238E27FC236}">
                  <a16:creationId xmlns:a16="http://schemas.microsoft.com/office/drawing/2014/main" id="{F5D0C336-2678-4E8B-A93E-60BB66FDEE81}"/>
                </a:ext>
              </a:extLst>
            </p:cNvPr>
            <p:cNvSpPr/>
            <p:nvPr/>
          </p:nvSpPr>
          <p:spPr bwMode="auto">
            <a:xfrm>
              <a:off x="3559423" y="2038350"/>
              <a:ext cx="1517650" cy="1517650"/>
            </a:xfrm>
            <a:prstGeom prst="blockArc">
              <a:avLst>
                <a:gd name="adj1" fmla="val 9481174"/>
                <a:gd name="adj2" fmla="val 19907927"/>
                <a:gd name="adj3" fmla="val 11294"/>
              </a:avLst>
            </a:prstGeom>
            <a:grp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sp>
          <p:nvSpPr>
            <p:cNvPr id="22" name="Isosceles Triangle 21">
              <a:extLst>
                <a:ext uri="{FF2B5EF4-FFF2-40B4-BE49-F238E27FC236}">
                  <a16:creationId xmlns:a16="http://schemas.microsoft.com/office/drawing/2014/main" id="{C917A7F5-5231-4F5B-9D12-830B4DE413DF}"/>
                </a:ext>
              </a:extLst>
            </p:cNvPr>
            <p:cNvSpPr/>
            <p:nvPr/>
          </p:nvSpPr>
          <p:spPr bwMode="auto">
            <a:xfrm rot="9090263">
              <a:off x="4756316" y="2463183"/>
              <a:ext cx="407953" cy="237388"/>
            </a:xfrm>
            <a:prstGeom prst="triangle">
              <a:avLst/>
            </a:prstGeom>
            <a:grp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grpSp>
      <p:sp>
        <p:nvSpPr>
          <p:cNvPr id="10" name="Block Arc 9">
            <a:extLst>
              <a:ext uri="{FF2B5EF4-FFF2-40B4-BE49-F238E27FC236}">
                <a16:creationId xmlns:a16="http://schemas.microsoft.com/office/drawing/2014/main" id="{C31C46B6-0262-4C5A-B617-591D7F9FEE27}"/>
              </a:ext>
            </a:extLst>
          </p:cNvPr>
          <p:cNvSpPr/>
          <p:nvPr/>
        </p:nvSpPr>
        <p:spPr bwMode="auto">
          <a:xfrm>
            <a:off x="6567905" y="3044082"/>
            <a:ext cx="1768434" cy="1768433"/>
          </a:xfrm>
          <a:prstGeom prst="blockArc">
            <a:avLst>
              <a:gd name="adj1" fmla="val 9481174"/>
              <a:gd name="adj2" fmla="val 6755091"/>
              <a:gd name="adj3" fmla="val 11353"/>
            </a:avLst>
          </a:prstGeom>
          <a:solidFill>
            <a:schemeClr val="accent5"/>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chemeClr val="tx1">
                  <a:lumMod val="75000"/>
                  <a:lumOff val="25000"/>
                </a:schemeClr>
              </a:solidFill>
            </a:endParaRPr>
          </a:p>
        </p:txBody>
      </p:sp>
      <p:sp>
        <p:nvSpPr>
          <p:cNvPr id="11" name="Oval 10">
            <a:extLst>
              <a:ext uri="{FF2B5EF4-FFF2-40B4-BE49-F238E27FC236}">
                <a16:creationId xmlns:a16="http://schemas.microsoft.com/office/drawing/2014/main" id="{C5816729-644F-46E4-963E-89B90130A688}"/>
              </a:ext>
            </a:extLst>
          </p:cNvPr>
          <p:cNvSpPr/>
          <p:nvPr/>
        </p:nvSpPr>
        <p:spPr>
          <a:xfrm>
            <a:off x="1177548" y="3419779"/>
            <a:ext cx="1005956" cy="10059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t>01</a:t>
            </a:r>
          </a:p>
        </p:txBody>
      </p:sp>
      <p:sp>
        <p:nvSpPr>
          <p:cNvPr id="12" name="Oval 11">
            <a:extLst>
              <a:ext uri="{FF2B5EF4-FFF2-40B4-BE49-F238E27FC236}">
                <a16:creationId xmlns:a16="http://schemas.microsoft.com/office/drawing/2014/main" id="{78C65B67-4245-44FC-BEE0-90EE04D5F750}"/>
              </a:ext>
            </a:extLst>
          </p:cNvPr>
          <p:cNvSpPr/>
          <p:nvPr/>
        </p:nvSpPr>
        <p:spPr>
          <a:xfrm>
            <a:off x="4038433" y="3419777"/>
            <a:ext cx="1005956" cy="1005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t>03</a:t>
            </a:r>
          </a:p>
        </p:txBody>
      </p:sp>
      <p:sp>
        <p:nvSpPr>
          <p:cNvPr id="13" name="Oval 12">
            <a:extLst>
              <a:ext uri="{FF2B5EF4-FFF2-40B4-BE49-F238E27FC236}">
                <a16:creationId xmlns:a16="http://schemas.microsoft.com/office/drawing/2014/main" id="{1C458E00-35EF-4FBF-836D-677CBB28915F}"/>
              </a:ext>
            </a:extLst>
          </p:cNvPr>
          <p:cNvSpPr/>
          <p:nvPr/>
        </p:nvSpPr>
        <p:spPr>
          <a:xfrm>
            <a:off x="6949144" y="3425322"/>
            <a:ext cx="1005956" cy="10059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t>05</a:t>
            </a:r>
          </a:p>
        </p:txBody>
      </p:sp>
      <p:sp>
        <p:nvSpPr>
          <p:cNvPr id="14" name="Oval 13">
            <a:extLst>
              <a:ext uri="{FF2B5EF4-FFF2-40B4-BE49-F238E27FC236}">
                <a16:creationId xmlns:a16="http://schemas.microsoft.com/office/drawing/2014/main" id="{9D89BCB6-F9FF-418D-AB16-BA18BCA48E71}"/>
              </a:ext>
            </a:extLst>
          </p:cNvPr>
          <p:cNvSpPr/>
          <p:nvPr/>
        </p:nvSpPr>
        <p:spPr>
          <a:xfrm>
            <a:off x="5495863" y="3558512"/>
            <a:ext cx="1005956" cy="1005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t>04</a:t>
            </a:r>
          </a:p>
        </p:txBody>
      </p:sp>
      <p:sp>
        <p:nvSpPr>
          <p:cNvPr id="15" name="Oval 14">
            <a:extLst>
              <a:ext uri="{FF2B5EF4-FFF2-40B4-BE49-F238E27FC236}">
                <a16:creationId xmlns:a16="http://schemas.microsoft.com/office/drawing/2014/main" id="{871B83D8-036A-4945-9A4F-6E6719B0F89C}"/>
              </a:ext>
            </a:extLst>
          </p:cNvPr>
          <p:cNvSpPr/>
          <p:nvPr/>
        </p:nvSpPr>
        <p:spPr>
          <a:xfrm>
            <a:off x="2604041" y="3558511"/>
            <a:ext cx="1005956" cy="100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t>02</a:t>
            </a:r>
          </a:p>
        </p:txBody>
      </p:sp>
      <p:sp>
        <p:nvSpPr>
          <p:cNvPr id="16" name="Inhaltsplatzhalter 4">
            <a:extLst>
              <a:ext uri="{FF2B5EF4-FFF2-40B4-BE49-F238E27FC236}">
                <a16:creationId xmlns:a16="http://schemas.microsoft.com/office/drawing/2014/main" id="{8DACAF1F-5F9C-48A0-B41D-01AD2252250B}"/>
              </a:ext>
            </a:extLst>
          </p:cNvPr>
          <p:cNvSpPr txBox="1">
            <a:spLocks/>
          </p:cNvSpPr>
          <p:nvPr/>
        </p:nvSpPr>
        <p:spPr>
          <a:xfrm>
            <a:off x="1858586" y="5221016"/>
            <a:ext cx="2590562" cy="307777"/>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Aft>
                <a:spcPts val="900"/>
              </a:spcAft>
              <a:buNone/>
            </a:pPr>
            <a:r>
              <a:rPr lang="en-US" sz="2000" b="1" dirty="0" err="1">
                <a:solidFill>
                  <a:schemeClr val="accent2"/>
                </a:solidFill>
                <a:latin typeface="+mj-lt"/>
              </a:rPr>
              <a:t>GrayScale</a:t>
            </a:r>
            <a:r>
              <a:rPr lang="en-US" sz="2000" b="1" dirty="0">
                <a:solidFill>
                  <a:schemeClr val="accent2"/>
                </a:solidFill>
                <a:latin typeface="+mj-lt"/>
              </a:rPr>
              <a:t> Conversion</a:t>
            </a:r>
            <a:endParaRPr lang="en-US" sz="2000" dirty="0">
              <a:solidFill>
                <a:schemeClr val="tx1">
                  <a:lumMod val="75000"/>
                  <a:lumOff val="25000"/>
                </a:schemeClr>
              </a:solidFill>
              <a:latin typeface="+mj-lt"/>
            </a:endParaRPr>
          </a:p>
        </p:txBody>
      </p:sp>
      <p:sp>
        <p:nvSpPr>
          <p:cNvPr id="17" name="Inhaltsplatzhalter 4">
            <a:extLst>
              <a:ext uri="{FF2B5EF4-FFF2-40B4-BE49-F238E27FC236}">
                <a16:creationId xmlns:a16="http://schemas.microsoft.com/office/drawing/2014/main" id="{3382766D-66A3-426E-B13F-7EEC65FC7D2C}"/>
              </a:ext>
            </a:extLst>
          </p:cNvPr>
          <p:cNvSpPr txBox="1">
            <a:spLocks/>
          </p:cNvSpPr>
          <p:nvPr/>
        </p:nvSpPr>
        <p:spPr>
          <a:xfrm>
            <a:off x="396597" y="2337032"/>
            <a:ext cx="2590562" cy="461665"/>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Aft>
                <a:spcPts val="900"/>
              </a:spcAft>
              <a:buNone/>
            </a:pPr>
            <a:r>
              <a:rPr lang="en-US" sz="2000" b="1" dirty="0">
                <a:solidFill>
                  <a:schemeClr val="accent1"/>
                </a:solidFill>
                <a:latin typeface="+mj-lt"/>
              </a:rPr>
              <a:t>Original RGB image</a:t>
            </a:r>
            <a:br>
              <a:rPr lang="en-US" sz="1400" b="1" dirty="0">
                <a:solidFill>
                  <a:schemeClr val="accent1"/>
                </a:solidFill>
                <a:latin typeface="+mj-lt"/>
              </a:rPr>
            </a:br>
            <a:endParaRPr lang="en-US" sz="1000" dirty="0">
              <a:solidFill>
                <a:schemeClr val="tx1">
                  <a:lumMod val="75000"/>
                  <a:lumOff val="25000"/>
                </a:schemeClr>
              </a:solidFill>
              <a:latin typeface="+mj-lt"/>
            </a:endParaRPr>
          </a:p>
        </p:txBody>
      </p:sp>
      <p:sp>
        <p:nvSpPr>
          <p:cNvPr id="18" name="Inhaltsplatzhalter 4">
            <a:extLst>
              <a:ext uri="{FF2B5EF4-FFF2-40B4-BE49-F238E27FC236}">
                <a16:creationId xmlns:a16="http://schemas.microsoft.com/office/drawing/2014/main" id="{8E5FE54F-0B4F-44C4-854E-694D23E8D2FE}"/>
              </a:ext>
            </a:extLst>
          </p:cNvPr>
          <p:cNvSpPr txBox="1">
            <a:spLocks/>
          </p:cNvSpPr>
          <p:nvPr/>
        </p:nvSpPr>
        <p:spPr>
          <a:xfrm>
            <a:off x="4716780" y="5059777"/>
            <a:ext cx="2590562" cy="615553"/>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Aft>
                <a:spcPts val="900"/>
              </a:spcAft>
              <a:buNone/>
            </a:pPr>
            <a:r>
              <a:rPr lang="en-US" sz="2000" b="1" dirty="0">
                <a:solidFill>
                  <a:schemeClr val="accent4"/>
                </a:solidFill>
                <a:latin typeface="+mj-lt"/>
              </a:rPr>
              <a:t>Using Threshold technique</a:t>
            </a:r>
            <a:endParaRPr lang="en-US" sz="2000" dirty="0">
              <a:solidFill>
                <a:schemeClr val="tx1">
                  <a:lumMod val="75000"/>
                  <a:lumOff val="25000"/>
                </a:schemeClr>
              </a:solidFill>
              <a:latin typeface="+mj-lt"/>
            </a:endParaRPr>
          </a:p>
        </p:txBody>
      </p:sp>
      <p:sp>
        <p:nvSpPr>
          <p:cNvPr id="19" name="Inhaltsplatzhalter 4">
            <a:extLst>
              <a:ext uri="{FF2B5EF4-FFF2-40B4-BE49-F238E27FC236}">
                <a16:creationId xmlns:a16="http://schemas.microsoft.com/office/drawing/2014/main" id="{7E8CDFB0-5D8A-4556-9098-89EF687BD293}"/>
              </a:ext>
            </a:extLst>
          </p:cNvPr>
          <p:cNvSpPr txBox="1">
            <a:spLocks/>
          </p:cNvSpPr>
          <p:nvPr/>
        </p:nvSpPr>
        <p:spPr>
          <a:xfrm>
            <a:off x="3276719" y="2307111"/>
            <a:ext cx="2590562" cy="615553"/>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Aft>
                <a:spcPts val="900"/>
              </a:spcAft>
              <a:buNone/>
            </a:pPr>
            <a:r>
              <a:rPr lang="en-US" sz="2000" b="1" dirty="0">
                <a:solidFill>
                  <a:schemeClr val="accent3"/>
                </a:solidFill>
                <a:latin typeface="+mj-lt"/>
              </a:rPr>
              <a:t>Using OpenCV for recognition</a:t>
            </a:r>
            <a:endParaRPr lang="en-US" sz="2000" dirty="0">
              <a:solidFill>
                <a:schemeClr val="tx1">
                  <a:lumMod val="75000"/>
                  <a:lumOff val="25000"/>
                </a:schemeClr>
              </a:solidFill>
              <a:latin typeface="+mj-lt"/>
            </a:endParaRPr>
          </a:p>
        </p:txBody>
      </p:sp>
      <p:sp>
        <p:nvSpPr>
          <p:cNvPr id="20" name="Inhaltsplatzhalter 4">
            <a:extLst>
              <a:ext uri="{FF2B5EF4-FFF2-40B4-BE49-F238E27FC236}">
                <a16:creationId xmlns:a16="http://schemas.microsoft.com/office/drawing/2014/main" id="{8D2C42DD-AE4E-45EB-9550-D3ACE29FFBEE}"/>
              </a:ext>
            </a:extLst>
          </p:cNvPr>
          <p:cNvSpPr txBox="1">
            <a:spLocks/>
          </p:cNvSpPr>
          <p:nvPr/>
        </p:nvSpPr>
        <p:spPr>
          <a:xfrm>
            <a:off x="6156841" y="2153222"/>
            <a:ext cx="2590562" cy="923330"/>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Aft>
                <a:spcPts val="900"/>
              </a:spcAft>
              <a:buNone/>
            </a:pPr>
            <a:r>
              <a:rPr lang="en-US" sz="2000" b="1" dirty="0">
                <a:solidFill>
                  <a:schemeClr val="accent5"/>
                </a:solidFill>
                <a:latin typeface="+mj-lt"/>
              </a:rPr>
              <a:t>Character recognition</a:t>
            </a:r>
            <a:br>
              <a:rPr lang="en-US" sz="2000" b="1" dirty="0">
                <a:solidFill>
                  <a:schemeClr val="accent1"/>
                </a:solidFill>
                <a:latin typeface="+mj-lt"/>
              </a:rPr>
            </a:br>
            <a:endParaRPr lang="en-US" sz="2000" dirty="0">
              <a:solidFill>
                <a:schemeClr val="tx1">
                  <a:lumMod val="75000"/>
                  <a:lumOff val="25000"/>
                </a:schemeClr>
              </a:solidFill>
              <a:latin typeface="+mj-lt"/>
            </a:endParaRPr>
          </a:p>
        </p:txBody>
      </p:sp>
    </p:spTree>
    <p:extLst>
      <p:ext uri="{BB962C8B-B14F-4D97-AF65-F5344CB8AC3E}">
        <p14:creationId xmlns:p14="http://schemas.microsoft.com/office/powerpoint/2010/main" val="52258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C8B3617-5617-DF55-BB9B-68F50F74E917}"/>
              </a:ext>
            </a:extLst>
          </p:cNvPr>
          <p:cNvSpPr>
            <a:spLocks noGrp="1"/>
          </p:cNvSpPr>
          <p:nvPr/>
        </p:nvSpPr>
        <p:spPr>
          <a:xfrm>
            <a:off x="417459" y="1174692"/>
            <a:ext cx="8368363" cy="409459"/>
          </a:xfrm>
          <a:prstGeom prst="rect">
            <a:avLst/>
          </a:prstGeom>
        </p:spPr>
        <p:txBody>
          <a:bodyPr lIns="0" tIns="0" rIns="0" bIns="0" anchor="ctr">
            <a:normAutofit fontScale="97500" lnSpcReduction="100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lang="en-US" dirty="0">
                <a:solidFill>
                  <a:schemeClr val="bg2"/>
                </a:solidFill>
              </a:rPr>
              <a:t>Original RGB image</a:t>
            </a:r>
          </a:p>
        </p:txBody>
      </p:sp>
      <p:sp>
        <p:nvSpPr>
          <p:cNvPr id="7" name="TextBox 1">
            <a:extLst>
              <a:ext uri="{FF2B5EF4-FFF2-40B4-BE49-F238E27FC236}">
                <a16:creationId xmlns:a16="http://schemas.microsoft.com/office/drawing/2014/main" id="{9D15B7ED-5647-A809-76AE-FF8A2E67782E}"/>
              </a:ext>
            </a:extLst>
          </p:cNvPr>
          <p:cNvSpPr txBox="1"/>
          <p:nvPr/>
        </p:nvSpPr>
        <p:spPr>
          <a:xfrm>
            <a:off x="358178" y="1775933"/>
            <a:ext cx="433658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2"/>
                </a:solidFill>
              </a:rPr>
              <a:t>Here an image that is given as the input</a:t>
            </a:r>
          </a:p>
        </p:txBody>
      </p:sp>
      <p:pic>
        <p:nvPicPr>
          <p:cNvPr id="8" name="Picture 7">
            <a:extLst>
              <a:ext uri="{FF2B5EF4-FFF2-40B4-BE49-F238E27FC236}">
                <a16:creationId xmlns:a16="http://schemas.microsoft.com/office/drawing/2014/main" id="{DF6F4A9D-F255-9923-BDC0-892F3D0625DF}"/>
              </a:ext>
            </a:extLst>
          </p:cNvPr>
          <p:cNvPicPr>
            <a:picLocks noChangeAspect="1"/>
          </p:cNvPicPr>
          <p:nvPr/>
        </p:nvPicPr>
        <p:blipFill rotWithShape="1">
          <a:blip r:embed="rId2">
            <a:extLst>
              <a:ext uri="{28A0092B-C50C-407E-A947-70E740481C1C}">
                <a14:useLocalDpi xmlns:a14="http://schemas.microsoft.com/office/drawing/2010/main" val="0"/>
              </a:ext>
            </a:extLst>
          </a:blip>
          <a:srcRect l="26667" t="36666" r="47500" b="27778"/>
          <a:stretch/>
        </p:blipFill>
        <p:spPr>
          <a:xfrm>
            <a:off x="2468040" y="2778031"/>
            <a:ext cx="2362200" cy="1828800"/>
          </a:xfrm>
          <a:prstGeom prst="rect">
            <a:avLst/>
          </a:prstGeom>
        </p:spPr>
      </p:pic>
      <p:pic>
        <p:nvPicPr>
          <p:cNvPr id="9" name="Picture 8">
            <a:extLst>
              <a:ext uri="{FF2B5EF4-FFF2-40B4-BE49-F238E27FC236}">
                <a16:creationId xmlns:a16="http://schemas.microsoft.com/office/drawing/2014/main" id="{0542F231-62D8-8C88-F69C-C8DF68ECC271}"/>
              </a:ext>
            </a:extLst>
          </p:cNvPr>
          <p:cNvPicPr>
            <a:picLocks noChangeAspect="1"/>
          </p:cNvPicPr>
          <p:nvPr/>
        </p:nvPicPr>
        <p:blipFill rotWithShape="1">
          <a:blip r:embed="rId2">
            <a:extLst>
              <a:ext uri="{28A0092B-C50C-407E-A947-70E740481C1C}">
                <a14:useLocalDpi xmlns:a14="http://schemas.microsoft.com/office/drawing/2010/main" val="0"/>
              </a:ext>
            </a:extLst>
          </a:blip>
          <a:srcRect l="26667" t="36666" r="47500" b="27778"/>
          <a:stretch/>
        </p:blipFill>
        <p:spPr>
          <a:xfrm>
            <a:off x="2445566" y="2550826"/>
            <a:ext cx="4061074" cy="3144057"/>
          </a:xfrm>
          <a:prstGeom prst="rect">
            <a:avLst/>
          </a:prstGeom>
        </p:spPr>
      </p:pic>
      <p:sp>
        <p:nvSpPr>
          <p:cNvPr id="18" name="TextBox 17">
            <a:extLst>
              <a:ext uri="{FF2B5EF4-FFF2-40B4-BE49-F238E27FC236}">
                <a16:creationId xmlns:a16="http://schemas.microsoft.com/office/drawing/2014/main" id="{95F0CA31-D350-2999-F44A-32F3CCEED8F5}"/>
              </a:ext>
            </a:extLst>
          </p:cNvPr>
          <p:cNvSpPr txBox="1"/>
          <p:nvPr/>
        </p:nvSpPr>
        <p:spPr>
          <a:xfrm>
            <a:off x="358178" y="208258"/>
            <a:ext cx="4572000" cy="707886"/>
          </a:xfrm>
          <a:prstGeom prst="rect">
            <a:avLst/>
          </a:prstGeom>
          <a:noFill/>
        </p:spPr>
        <p:txBody>
          <a:bodyPr wrap="square">
            <a:spAutoFit/>
          </a:bodyPr>
          <a:lstStyle/>
          <a:p>
            <a:r>
              <a:rPr kumimoji="0" lang="en-IN" sz="4000" b="1" i="0" u="none" strike="noStrike" kern="1200" cap="none" spc="0" normalizeH="0" baseline="0" noProof="0" dirty="0">
                <a:ln w="6350">
                  <a:noFill/>
                </a:ln>
                <a:solidFill>
                  <a:srgbClr val="C94C25"/>
                </a:solidFill>
                <a:effectLst/>
                <a:uLnTx/>
                <a:uFillTx/>
                <a:latin typeface="Segoe UI"/>
                <a:ea typeface="+mj-ea"/>
                <a:cs typeface="+mj-cs"/>
              </a:rPr>
              <a:t>Expected Results</a:t>
            </a:r>
            <a:endParaRPr lang="en-IN" dirty="0"/>
          </a:p>
        </p:txBody>
      </p:sp>
    </p:spTree>
    <p:extLst>
      <p:ext uri="{BB962C8B-B14F-4D97-AF65-F5344CB8AC3E}">
        <p14:creationId xmlns:p14="http://schemas.microsoft.com/office/powerpoint/2010/main" val="358234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7F7F73D-56EB-E0D6-040A-FE227E8F350B}"/>
              </a:ext>
            </a:extLst>
          </p:cNvPr>
          <p:cNvSpPr>
            <a:spLocks noGrp="1"/>
          </p:cNvSpPr>
          <p:nvPr/>
        </p:nvSpPr>
        <p:spPr>
          <a:xfrm>
            <a:off x="436509" y="977162"/>
            <a:ext cx="8368363" cy="805911"/>
          </a:xfrm>
          <a:prstGeom prst="rect">
            <a:avLst/>
          </a:prstGeom>
        </p:spPr>
        <p:txBody>
          <a:bodyPr lIns="0" tIns="0" rIns="0" bIns="0" anchor="ctr">
            <a:normAutofit fontScale="975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lang="en-US" dirty="0">
                <a:solidFill>
                  <a:schemeClr val="bg2"/>
                </a:solidFill>
              </a:rPr>
              <a:t>Grayscale conversion</a:t>
            </a:r>
          </a:p>
        </p:txBody>
      </p:sp>
      <p:sp>
        <p:nvSpPr>
          <p:cNvPr id="7" name="TextBox 1">
            <a:extLst>
              <a:ext uri="{FF2B5EF4-FFF2-40B4-BE49-F238E27FC236}">
                <a16:creationId xmlns:a16="http://schemas.microsoft.com/office/drawing/2014/main" id="{9D15B7ED-5647-A809-76AE-FF8A2E67782E}"/>
              </a:ext>
            </a:extLst>
          </p:cNvPr>
          <p:cNvSpPr txBox="1"/>
          <p:nvPr/>
        </p:nvSpPr>
        <p:spPr>
          <a:xfrm>
            <a:off x="339128" y="1868092"/>
            <a:ext cx="822278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rPr>
              <a:t>The image given as the input is converted from black and white to gray as shown below</a:t>
            </a:r>
          </a:p>
        </p:txBody>
      </p:sp>
      <p:pic>
        <p:nvPicPr>
          <p:cNvPr id="8" name="Picture 7">
            <a:extLst>
              <a:ext uri="{FF2B5EF4-FFF2-40B4-BE49-F238E27FC236}">
                <a16:creationId xmlns:a16="http://schemas.microsoft.com/office/drawing/2014/main" id="{71E367D4-B414-2A7F-DF99-2B7CEC0DAA28}"/>
              </a:ext>
            </a:extLst>
          </p:cNvPr>
          <p:cNvPicPr>
            <a:picLocks noChangeAspect="1"/>
          </p:cNvPicPr>
          <p:nvPr/>
        </p:nvPicPr>
        <p:blipFill rotWithShape="1">
          <a:blip r:embed="rId2">
            <a:extLst>
              <a:ext uri="{28A0092B-C50C-407E-A947-70E740481C1C}">
                <a14:useLocalDpi xmlns:a14="http://schemas.microsoft.com/office/drawing/2010/main" val="0"/>
              </a:ext>
            </a:extLst>
          </a:blip>
          <a:srcRect l="60834" t="33704" r="13333" b="31012"/>
          <a:stretch/>
        </p:blipFill>
        <p:spPr>
          <a:xfrm>
            <a:off x="2439595" y="2557225"/>
            <a:ext cx="3810000" cy="2927161"/>
          </a:xfrm>
          <a:prstGeom prst="rect">
            <a:avLst/>
          </a:prstGeom>
        </p:spPr>
      </p:pic>
      <p:sp>
        <p:nvSpPr>
          <p:cNvPr id="17" name="TextBox 16">
            <a:extLst>
              <a:ext uri="{FF2B5EF4-FFF2-40B4-BE49-F238E27FC236}">
                <a16:creationId xmlns:a16="http://schemas.microsoft.com/office/drawing/2014/main" id="{08B66550-EAE5-EDC4-17BF-00D034CA4570}"/>
              </a:ext>
            </a:extLst>
          </p:cNvPr>
          <p:cNvSpPr txBox="1"/>
          <p:nvPr/>
        </p:nvSpPr>
        <p:spPr>
          <a:xfrm>
            <a:off x="436509" y="269276"/>
            <a:ext cx="4572000" cy="707886"/>
          </a:xfrm>
          <a:prstGeom prst="rect">
            <a:avLst/>
          </a:prstGeom>
          <a:noFill/>
        </p:spPr>
        <p:txBody>
          <a:bodyPr wrap="square">
            <a:spAutoFit/>
          </a:bodyPr>
          <a:lstStyle/>
          <a:p>
            <a:r>
              <a:rPr kumimoji="0" lang="en-IN" sz="4000" b="1" i="0" u="none" strike="noStrike" kern="1200" cap="none" spc="0" normalizeH="0" baseline="0" noProof="0" dirty="0">
                <a:ln w="6350">
                  <a:noFill/>
                </a:ln>
                <a:solidFill>
                  <a:srgbClr val="C94C25"/>
                </a:solidFill>
                <a:effectLst/>
                <a:uLnTx/>
                <a:uFillTx/>
                <a:latin typeface="Segoe UI"/>
                <a:ea typeface="+mj-ea"/>
                <a:cs typeface="+mj-cs"/>
              </a:rPr>
              <a:t>Expected Results</a:t>
            </a:r>
            <a:endParaRPr lang="en-IN" dirty="0"/>
          </a:p>
        </p:txBody>
      </p:sp>
    </p:spTree>
    <p:extLst>
      <p:ext uri="{BB962C8B-B14F-4D97-AF65-F5344CB8AC3E}">
        <p14:creationId xmlns:p14="http://schemas.microsoft.com/office/powerpoint/2010/main" val="89859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06951F1-9784-2C29-ACD6-47CD6C161EE6}"/>
              </a:ext>
            </a:extLst>
          </p:cNvPr>
          <p:cNvSpPr>
            <a:spLocks noGrp="1"/>
          </p:cNvSpPr>
          <p:nvPr/>
        </p:nvSpPr>
        <p:spPr>
          <a:xfrm>
            <a:off x="436509" y="1373614"/>
            <a:ext cx="8368363" cy="409459"/>
          </a:xfrm>
          <a:prstGeom prst="rect">
            <a:avLst/>
          </a:prstGeom>
        </p:spPr>
        <p:txBody>
          <a:bodyPr lIns="0" tIns="0" rIns="0" bIns="0" anchor="ctr">
            <a:normAutofit fontScale="97500" lnSpcReduction="100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lang="en-US" dirty="0">
                <a:solidFill>
                  <a:schemeClr val="bg2"/>
                </a:solidFill>
              </a:rPr>
              <a:t>Using OpenCV for number plate detection</a:t>
            </a:r>
          </a:p>
        </p:txBody>
      </p:sp>
      <p:sp>
        <p:nvSpPr>
          <p:cNvPr id="7" name="TextBox 1">
            <a:extLst>
              <a:ext uri="{FF2B5EF4-FFF2-40B4-BE49-F238E27FC236}">
                <a16:creationId xmlns:a16="http://schemas.microsoft.com/office/drawing/2014/main" id="{9D15B7ED-5647-A809-76AE-FF8A2E67782E}"/>
              </a:ext>
            </a:extLst>
          </p:cNvPr>
          <p:cNvSpPr txBox="1"/>
          <p:nvPr/>
        </p:nvSpPr>
        <p:spPr>
          <a:xfrm>
            <a:off x="339128" y="1868092"/>
            <a:ext cx="822278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rPr>
              <a:t>Basically, OpenCV is a library that is the Computer Vision, used for object detection and recognition</a:t>
            </a:r>
          </a:p>
        </p:txBody>
      </p:sp>
      <p:pic>
        <p:nvPicPr>
          <p:cNvPr id="8" name="Picture 7">
            <a:extLst>
              <a:ext uri="{FF2B5EF4-FFF2-40B4-BE49-F238E27FC236}">
                <a16:creationId xmlns:a16="http://schemas.microsoft.com/office/drawing/2014/main" id="{71E367D4-B414-2A7F-DF99-2B7CEC0DAA28}"/>
              </a:ext>
            </a:extLst>
          </p:cNvPr>
          <p:cNvPicPr>
            <a:picLocks noChangeAspect="1"/>
          </p:cNvPicPr>
          <p:nvPr/>
        </p:nvPicPr>
        <p:blipFill rotWithShape="1">
          <a:blip r:embed="rId2">
            <a:extLst>
              <a:ext uri="{28A0092B-C50C-407E-A947-70E740481C1C}">
                <a14:useLocalDpi xmlns:a14="http://schemas.microsoft.com/office/drawing/2010/main" val="0"/>
              </a:ext>
            </a:extLst>
          </a:blip>
          <a:srcRect l="60834" t="33704" r="13333" b="31012"/>
          <a:stretch/>
        </p:blipFill>
        <p:spPr>
          <a:xfrm>
            <a:off x="2451786" y="2652426"/>
            <a:ext cx="3810000" cy="2927161"/>
          </a:xfrm>
          <a:prstGeom prst="rect">
            <a:avLst/>
          </a:prstGeom>
        </p:spPr>
      </p:pic>
      <p:sp>
        <p:nvSpPr>
          <p:cNvPr id="9" name="Rectangle 8">
            <a:extLst>
              <a:ext uri="{FF2B5EF4-FFF2-40B4-BE49-F238E27FC236}">
                <a16:creationId xmlns:a16="http://schemas.microsoft.com/office/drawing/2014/main" id="{F51C6AEF-7A72-A138-46D5-C11D7860EA7F}"/>
              </a:ext>
            </a:extLst>
          </p:cNvPr>
          <p:cNvSpPr/>
          <p:nvPr/>
        </p:nvSpPr>
        <p:spPr bwMode="auto">
          <a:xfrm>
            <a:off x="3630090" y="4399109"/>
            <a:ext cx="1453393" cy="480567"/>
          </a:xfrm>
          <a:prstGeom prst="rect">
            <a:avLst/>
          </a:prstGeom>
          <a:noFill/>
          <a:ln>
            <a:solidFill>
              <a:srgbClr val="FFD248"/>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8" name="TextBox 17">
            <a:extLst>
              <a:ext uri="{FF2B5EF4-FFF2-40B4-BE49-F238E27FC236}">
                <a16:creationId xmlns:a16="http://schemas.microsoft.com/office/drawing/2014/main" id="{87BFA624-7DDC-0495-C56B-23F8CD0ECF3D}"/>
              </a:ext>
            </a:extLst>
          </p:cNvPr>
          <p:cNvSpPr txBox="1"/>
          <p:nvPr/>
        </p:nvSpPr>
        <p:spPr>
          <a:xfrm>
            <a:off x="436509" y="290853"/>
            <a:ext cx="4572000" cy="707886"/>
          </a:xfrm>
          <a:prstGeom prst="rect">
            <a:avLst/>
          </a:prstGeom>
          <a:noFill/>
        </p:spPr>
        <p:txBody>
          <a:bodyPr wrap="square">
            <a:spAutoFit/>
          </a:bodyPr>
          <a:lstStyle/>
          <a:p>
            <a:r>
              <a:rPr kumimoji="0" lang="en-IN" sz="4000" b="1" i="0" u="none" strike="noStrike" kern="1200" cap="none" spc="0" normalizeH="0" baseline="0" noProof="0" dirty="0">
                <a:ln w="6350">
                  <a:noFill/>
                </a:ln>
                <a:solidFill>
                  <a:srgbClr val="C94C25"/>
                </a:solidFill>
                <a:effectLst/>
                <a:uLnTx/>
                <a:uFillTx/>
                <a:latin typeface="Segoe UI"/>
                <a:ea typeface="+mj-ea"/>
                <a:cs typeface="+mj-cs"/>
              </a:rPr>
              <a:t>Expected Results</a:t>
            </a:r>
            <a:endParaRPr lang="en-IN" dirty="0"/>
          </a:p>
        </p:txBody>
      </p:sp>
    </p:spTree>
    <p:extLst>
      <p:ext uri="{BB962C8B-B14F-4D97-AF65-F5344CB8AC3E}">
        <p14:creationId xmlns:p14="http://schemas.microsoft.com/office/powerpoint/2010/main" val="133935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670A208-2F74-410B-2550-0075375FFD02}"/>
              </a:ext>
            </a:extLst>
          </p:cNvPr>
          <p:cNvSpPr>
            <a:spLocks noGrp="1"/>
          </p:cNvSpPr>
          <p:nvPr/>
        </p:nvSpPr>
        <p:spPr>
          <a:xfrm>
            <a:off x="436509" y="1303814"/>
            <a:ext cx="8368363" cy="409459"/>
          </a:xfrm>
          <a:prstGeom prst="rect">
            <a:avLst/>
          </a:prstGeom>
        </p:spPr>
        <p:txBody>
          <a:bodyPr lIns="0" tIns="0" rIns="0" bIns="0" anchor="ctr">
            <a:normAutofit fontScale="97500" lnSpcReduction="100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lang="en-US" dirty="0">
                <a:solidFill>
                  <a:schemeClr val="bg2"/>
                </a:solidFill>
              </a:rPr>
              <a:t>Using threshold technique</a:t>
            </a:r>
          </a:p>
        </p:txBody>
      </p:sp>
      <p:sp>
        <p:nvSpPr>
          <p:cNvPr id="7" name="TextBox 1">
            <a:extLst>
              <a:ext uri="{FF2B5EF4-FFF2-40B4-BE49-F238E27FC236}">
                <a16:creationId xmlns:a16="http://schemas.microsoft.com/office/drawing/2014/main" id="{9D15B7ED-5647-A809-76AE-FF8A2E67782E}"/>
              </a:ext>
            </a:extLst>
          </p:cNvPr>
          <p:cNvSpPr txBox="1"/>
          <p:nvPr/>
        </p:nvSpPr>
        <p:spPr>
          <a:xfrm>
            <a:off x="339128" y="1798292"/>
            <a:ext cx="822278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2"/>
                </a:solidFill>
              </a:rPr>
              <a:t>After it recognizes the number plate it crops up to the number plate</a:t>
            </a:r>
          </a:p>
          <a:p>
            <a:pPr marL="171450" indent="-171450">
              <a:buFont typeface="Arial" panose="020B0604020202020204" pitchFamily="34" charset="0"/>
              <a:buChar char="•"/>
            </a:pPr>
            <a:r>
              <a:rPr lang="en-US" dirty="0">
                <a:solidFill>
                  <a:schemeClr val="bg2"/>
                </a:solidFill>
              </a:rPr>
              <a:t>The next step is enhancing or sharping the image for better character recognition </a:t>
            </a:r>
          </a:p>
        </p:txBody>
      </p:sp>
      <p:pic>
        <p:nvPicPr>
          <p:cNvPr id="8" name="Picture 7">
            <a:extLst>
              <a:ext uri="{FF2B5EF4-FFF2-40B4-BE49-F238E27FC236}">
                <a16:creationId xmlns:a16="http://schemas.microsoft.com/office/drawing/2014/main" id="{1233D5A7-B893-F08D-3833-104C6833F99D}"/>
              </a:ext>
            </a:extLst>
          </p:cNvPr>
          <p:cNvPicPr>
            <a:picLocks noChangeAspect="1"/>
          </p:cNvPicPr>
          <p:nvPr/>
        </p:nvPicPr>
        <p:blipFill rotWithShape="1">
          <a:blip r:embed="rId2">
            <a:extLst>
              <a:ext uri="{28A0092B-C50C-407E-A947-70E740481C1C}">
                <a14:useLocalDpi xmlns:a14="http://schemas.microsoft.com/office/drawing/2010/main" val="0"/>
              </a:ext>
            </a:extLst>
          </a:blip>
          <a:srcRect l="60834" t="32222" r="13333" b="31012"/>
          <a:stretch/>
        </p:blipFill>
        <p:spPr>
          <a:xfrm>
            <a:off x="5230290" y="3059553"/>
            <a:ext cx="2995369" cy="2397918"/>
          </a:xfrm>
          <a:prstGeom prst="rect">
            <a:avLst/>
          </a:prstGeom>
        </p:spPr>
      </p:pic>
      <p:pic>
        <p:nvPicPr>
          <p:cNvPr id="9" name="Picture 8">
            <a:extLst>
              <a:ext uri="{FF2B5EF4-FFF2-40B4-BE49-F238E27FC236}">
                <a16:creationId xmlns:a16="http://schemas.microsoft.com/office/drawing/2014/main" id="{608E8C41-9BE0-ED49-53C7-43AC6A9B1D79}"/>
              </a:ext>
            </a:extLst>
          </p:cNvPr>
          <p:cNvPicPr>
            <a:picLocks noChangeAspect="1"/>
          </p:cNvPicPr>
          <p:nvPr/>
        </p:nvPicPr>
        <p:blipFill rotWithShape="1">
          <a:blip r:embed="rId3">
            <a:extLst>
              <a:ext uri="{28A0092B-C50C-407E-A947-70E740481C1C}">
                <a14:useLocalDpi xmlns:a14="http://schemas.microsoft.com/office/drawing/2010/main" val="0"/>
              </a:ext>
            </a:extLst>
          </a:blip>
          <a:srcRect l="60834" t="33704" r="13333" b="31012"/>
          <a:stretch/>
        </p:blipFill>
        <p:spPr>
          <a:xfrm>
            <a:off x="829812" y="3305212"/>
            <a:ext cx="2841874" cy="2248973"/>
          </a:xfrm>
          <a:prstGeom prst="rect">
            <a:avLst/>
          </a:prstGeom>
        </p:spPr>
      </p:pic>
      <p:sp>
        <p:nvSpPr>
          <p:cNvPr id="10" name="Rectangle 9">
            <a:extLst>
              <a:ext uri="{FF2B5EF4-FFF2-40B4-BE49-F238E27FC236}">
                <a16:creationId xmlns:a16="http://schemas.microsoft.com/office/drawing/2014/main" id="{383B0696-EAEE-CE12-9063-956FB0F84DC2}"/>
              </a:ext>
            </a:extLst>
          </p:cNvPr>
          <p:cNvSpPr/>
          <p:nvPr/>
        </p:nvSpPr>
        <p:spPr bwMode="auto">
          <a:xfrm>
            <a:off x="1584156" y="4635018"/>
            <a:ext cx="1453393" cy="480567"/>
          </a:xfrm>
          <a:prstGeom prst="rect">
            <a:avLst/>
          </a:prstGeom>
          <a:noFill/>
          <a:ln>
            <a:solidFill>
              <a:srgbClr val="FFD248"/>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1" name="Rectangle 10">
            <a:extLst>
              <a:ext uri="{FF2B5EF4-FFF2-40B4-BE49-F238E27FC236}">
                <a16:creationId xmlns:a16="http://schemas.microsoft.com/office/drawing/2014/main" id="{6C5AB4C4-631C-BD54-AFC2-49D7A25473C4}"/>
              </a:ext>
            </a:extLst>
          </p:cNvPr>
          <p:cNvSpPr/>
          <p:nvPr/>
        </p:nvSpPr>
        <p:spPr bwMode="auto">
          <a:xfrm>
            <a:off x="6060766" y="4483986"/>
            <a:ext cx="1453393" cy="480567"/>
          </a:xfrm>
          <a:prstGeom prst="rect">
            <a:avLst/>
          </a:prstGeom>
          <a:noFill/>
          <a:ln>
            <a:solidFill>
              <a:srgbClr val="FFD248"/>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2" name="TextBox 10">
            <a:extLst>
              <a:ext uri="{FF2B5EF4-FFF2-40B4-BE49-F238E27FC236}">
                <a16:creationId xmlns:a16="http://schemas.microsoft.com/office/drawing/2014/main" id="{7BEE57DD-A0F7-058F-6F67-65AEBC2F95A2}"/>
              </a:ext>
            </a:extLst>
          </p:cNvPr>
          <p:cNvSpPr txBox="1"/>
          <p:nvPr/>
        </p:nvSpPr>
        <p:spPr>
          <a:xfrm>
            <a:off x="1791616" y="2754753"/>
            <a:ext cx="138127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dirty="0">
                <a:solidFill>
                  <a:schemeClr val="bg2"/>
                </a:solidFill>
              </a:rPr>
              <a:t>Before</a:t>
            </a:r>
          </a:p>
        </p:txBody>
      </p:sp>
      <p:sp>
        <p:nvSpPr>
          <p:cNvPr id="13" name="TextBox 11">
            <a:extLst>
              <a:ext uri="{FF2B5EF4-FFF2-40B4-BE49-F238E27FC236}">
                <a16:creationId xmlns:a16="http://schemas.microsoft.com/office/drawing/2014/main" id="{45B2073D-AE94-6287-1FCD-7FBC8849AD08}"/>
              </a:ext>
            </a:extLst>
          </p:cNvPr>
          <p:cNvSpPr txBox="1"/>
          <p:nvPr/>
        </p:nvSpPr>
        <p:spPr>
          <a:xfrm>
            <a:off x="6449490" y="2770099"/>
            <a:ext cx="138127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dirty="0">
                <a:solidFill>
                  <a:schemeClr val="bg2"/>
                </a:solidFill>
              </a:rPr>
              <a:t>After</a:t>
            </a:r>
          </a:p>
        </p:txBody>
      </p:sp>
      <p:sp>
        <p:nvSpPr>
          <p:cNvPr id="22" name="TextBox 21">
            <a:extLst>
              <a:ext uri="{FF2B5EF4-FFF2-40B4-BE49-F238E27FC236}">
                <a16:creationId xmlns:a16="http://schemas.microsoft.com/office/drawing/2014/main" id="{D384215E-5CD9-6E33-DC12-B1742F2552E3}"/>
              </a:ext>
            </a:extLst>
          </p:cNvPr>
          <p:cNvSpPr txBox="1"/>
          <p:nvPr/>
        </p:nvSpPr>
        <p:spPr>
          <a:xfrm>
            <a:off x="327814" y="143987"/>
            <a:ext cx="4572000" cy="707886"/>
          </a:xfrm>
          <a:prstGeom prst="rect">
            <a:avLst/>
          </a:prstGeom>
          <a:noFill/>
        </p:spPr>
        <p:txBody>
          <a:bodyPr wrap="square">
            <a:spAutoFit/>
          </a:bodyPr>
          <a:lstStyle/>
          <a:p>
            <a:r>
              <a:rPr kumimoji="0" lang="en-IN" sz="4000" b="1" i="0" u="none" strike="noStrike" kern="1200" cap="none" spc="0" normalizeH="0" baseline="0" noProof="0" dirty="0">
                <a:ln w="6350">
                  <a:noFill/>
                </a:ln>
                <a:solidFill>
                  <a:srgbClr val="C94C25"/>
                </a:solidFill>
                <a:effectLst/>
                <a:uLnTx/>
                <a:uFillTx/>
                <a:latin typeface="Segoe UI"/>
                <a:ea typeface="+mj-ea"/>
                <a:cs typeface="+mj-cs"/>
              </a:rPr>
              <a:t>Expected Results</a:t>
            </a:r>
            <a:endParaRPr lang="en-IN" dirty="0"/>
          </a:p>
        </p:txBody>
      </p:sp>
    </p:spTree>
    <p:extLst>
      <p:ext uri="{BB962C8B-B14F-4D97-AF65-F5344CB8AC3E}">
        <p14:creationId xmlns:p14="http://schemas.microsoft.com/office/powerpoint/2010/main" val="262586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2CB217A-DF31-4C2A-A673-2C42CD9378F7}"/>
              </a:ext>
            </a:extLst>
          </p:cNvPr>
          <p:cNvSpPr>
            <a:spLocks noGrp="1"/>
          </p:cNvSpPr>
          <p:nvPr/>
        </p:nvSpPr>
        <p:spPr>
          <a:xfrm>
            <a:off x="520700" y="1269469"/>
            <a:ext cx="8235482" cy="409459"/>
          </a:xfrm>
          <a:prstGeom prst="rect">
            <a:avLst/>
          </a:prstGeom>
        </p:spPr>
        <p:txBody>
          <a:bodyPr lIns="0" tIns="0" rIns="0" bIns="0" anchor="ctr">
            <a:normAutofit/>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lang="en-US" sz="2400" dirty="0">
                <a:solidFill>
                  <a:schemeClr val="bg2"/>
                </a:solidFill>
              </a:rPr>
              <a:t>The result of the image after the thresholding technique</a:t>
            </a:r>
          </a:p>
        </p:txBody>
      </p:sp>
      <p:pic>
        <p:nvPicPr>
          <p:cNvPr id="7" name="Picture 6">
            <a:extLst>
              <a:ext uri="{FF2B5EF4-FFF2-40B4-BE49-F238E27FC236}">
                <a16:creationId xmlns:a16="http://schemas.microsoft.com/office/drawing/2014/main" id="{804C8CE7-660C-1E3C-7CA4-006703BA50C5}"/>
              </a:ext>
            </a:extLst>
          </p:cNvPr>
          <p:cNvPicPr>
            <a:picLocks noChangeAspect="1"/>
          </p:cNvPicPr>
          <p:nvPr/>
        </p:nvPicPr>
        <p:blipFill rotWithShape="1">
          <a:blip r:embed="rId2">
            <a:extLst>
              <a:ext uri="{28A0092B-C50C-407E-A947-70E740481C1C}">
                <a14:useLocalDpi xmlns:a14="http://schemas.microsoft.com/office/drawing/2010/main" val="0"/>
              </a:ext>
            </a:extLst>
          </a:blip>
          <a:srcRect l="23180" t="16072" r="27346" b="31012"/>
          <a:stretch/>
        </p:blipFill>
        <p:spPr>
          <a:xfrm>
            <a:off x="1447800" y="1958408"/>
            <a:ext cx="6033881" cy="3630123"/>
          </a:xfrm>
          <a:prstGeom prst="rect">
            <a:avLst/>
          </a:prstGeom>
        </p:spPr>
      </p:pic>
      <p:sp>
        <p:nvSpPr>
          <p:cNvPr id="16" name="TextBox 15">
            <a:extLst>
              <a:ext uri="{FF2B5EF4-FFF2-40B4-BE49-F238E27FC236}">
                <a16:creationId xmlns:a16="http://schemas.microsoft.com/office/drawing/2014/main" id="{6C006AFA-67D7-58F1-25FE-9E954176B82A}"/>
              </a:ext>
            </a:extLst>
          </p:cNvPr>
          <p:cNvSpPr txBox="1"/>
          <p:nvPr/>
        </p:nvSpPr>
        <p:spPr>
          <a:xfrm>
            <a:off x="387819" y="421843"/>
            <a:ext cx="4572000" cy="707886"/>
          </a:xfrm>
          <a:prstGeom prst="rect">
            <a:avLst/>
          </a:prstGeom>
          <a:noFill/>
        </p:spPr>
        <p:txBody>
          <a:bodyPr wrap="square">
            <a:spAutoFit/>
          </a:bodyPr>
          <a:lstStyle/>
          <a:p>
            <a:r>
              <a:rPr kumimoji="0" lang="en-IN" sz="4000" b="1" i="0" u="none" strike="noStrike" kern="1200" cap="none" spc="0" normalizeH="0" baseline="0" noProof="0" dirty="0">
                <a:ln w="6350">
                  <a:noFill/>
                </a:ln>
                <a:solidFill>
                  <a:srgbClr val="C94C25"/>
                </a:solidFill>
                <a:effectLst/>
                <a:uLnTx/>
                <a:uFillTx/>
                <a:latin typeface="Segoe UI"/>
                <a:ea typeface="+mj-ea"/>
                <a:cs typeface="+mj-cs"/>
              </a:rPr>
              <a:t>Expected Results</a:t>
            </a:r>
            <a:endParaRPr lang="en-IN" dirty="0"/>
          </a:p>
        </p:txBody>
      </p:sp>
    </p:spTree>
    <p:extLst>
      <p:ext uri="{BB962C8B-B14F-4D97-AF65-F5344CB8AC3E}">
        <p14:creationId xmlns:p14="http://schemas.microsoft.com/office/powerpoint/2010/main" val="2015865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7ED9748-487D-1C9C-FA18-F54BE979E17F}"/>
              </a:ext>
            </a:extLst>
          </p:cNvPr>
          <p:cNvSpPr>
            <a:spLocks noGrp="1"/>
          </p:cNvSpPr>
          <p:nvPr/>
        </p:nvSpPr>
        <p:spPr>
          <a:xfrm>
            <a:off x="387819" y="1255730"/>
            <a:ext cx="8368363" cy="409459"/>
          </a:xfrm>
          <a:prstGeom prst="rect">
            <a:avLst/>
          </a:prstGeom>
        </p:spPr>
        <p:txBody>
          <a:bodyPr lIns="0" tIns="0" rIns="0" bIns="0" anchor="ctr">
            <a:normAutofit fontScale="97500" lnSpcReduction="100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lang="en-US" dirty="0">
                <a:solidFill>
                  <a:schemeClr val="bg2"/>
                </a:solidFill>
              </a:rPr>
              <a:t>Character recognition</a:t>
            </a:r>
          </a:p>
        </p:txBody>
      </p:sp>
      <p:pic>
        <p:nvPicPr>
          <p:cNvPr id="7" name="Picture 6">
            <a:extLst>
              <a:ext uri="{FF2B5EF4-FFF2-40B4-BE49-F238E27FC236}">
                <a16:creationId xmlns:a16="http://schemas.microsoft.com/office/drawing/2014/main" id="{62BC63A3-A199-813F-E5F3-36F968C1637E}"/>
              </a:ext>
            </a:extLst>
          </p:cNvPr>
          <p:cNvPicPr>
            <a:picLocks noChangeAspect="1"/>
          </p:cNvPicPr>
          <p:nvPr/>
        </p:nvPicPr>
        <p:blipFill rotWithShape="1">
          <a:blip r:embed="rId2">
            <a:extLst>
              <a:ext uri="{28A0092B-C50C-407E-A947-70E740481C1C}">
                <a14:useLocalDpi xmlns:a14="http://schemas.microsoft.com/office/drawing/2010/main" val="0"/>
              </a:ext>
            </a:extLst>
          </a:blip>
          <a:srcRect l="34035" t="17407" r="24576" b="35717"/>
          <a:stretch/>
        </p:blipFill>
        <p:spPr>
          <a:xfrm>
            <a:off x="1660377" y="2401869"/>
            <a:ext cx="5410363" cy="3200400"/>
          </a:xfrm>
          <a:prstGeom prst="rect">
            <a:avLst/>
          </a:prstGeom>
        </p:spPr>
      </p:pic>
      <p:sp>
        <p:nvSpPr>
          <p:cNvPr id="8" name="TextBox 5">
            <a:extLst>
              <a:ext uri="{FF2B5EF4-FFF2-40B4-BE49-F238E27FC236}">
                <a16:creationId xmlns:a16="http://schemas.microsoft.com/office/drawing/2014/main" id="{3BBBBA63-1C67-3B4E-252A-CF8581F5E11F}"/>
              </a:ext>
            </a:extLst>
          </p:cNvPr>
          <p:cNvSpPr txBox="1"/>
          <p:nvPr/>
        </p:nvSpPr>
        <p:spPr>
          <a:xfrm>
            <a:off x="457200" y="1885358"/>
            <a:ext cx="822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chemeClr val="bg2"/>
                </a:solidFill>
              </a:rPr>
              <a:t>After thresholding, the alphanumeric character is been recognized</a:t>
            </a:r>
          </a:p>
        </p:txBody>
      </p:sp>
      <p:sp>
        <p:nvSpPr>
          <p:cNvPr id="17" name="TextBox 16">
            <a:extLst>
              <a:ext uri="{FF2B5EF4-FFF2-40B4-BE49-F238E27FC236}">
                <a16:creationId xmlns:a16="http://schemas.microsoft.com/office/drawing/2014/main" id="{BC970E1C-FE13-C9A0-DE2E-203A7D263B45}"/>
              </a:ext>
            </a:extLst>
          </p:cNvPr>
          <p:cNvSpPr txBox="1"/>
          <p:nvPr/>
        </p:nvSpPr>
        <p:spPr>
          <a:xfrm>
            <a:off x="203200" y="248057"/>
            <a:ext cx="4572000" cy="707886"/>
          </a:xfrm>
          <a:prstGeom prst="rect">
            <a:avLst/>
          </a:prstGeom>
          <a:noFill/>
        </p:spPr>
        <p:txBody>
          <a:bodyPr wrap="square">
            <a:spAutoFit/>
          </a:bodyPr>
          <a:lstStyle/>
          <a:p>
            <a:r>
              <a:rPr kumimoji="0" lang="en-IN" sz="4000" b="1" i="0" u="none" strike="noStrike" kern="1200" cap="none" spc="0" normalizeH="0" baseline="0" noProof="0" dirty="0">
                <a:ln w="6350">
                  <a:noFill/>
                </a:ln>
                <a:solidFill>
                  <a:srgbClr val="C94C25"/>
                </a:solidFill>
                <a:effectLst/>
                <a:uLnTx/>
                <a:uFillTx/>
                <a:latin typeface="Segoe UI"/>
                <a:ea typeface="+mj-ea"/>
                <a:cs typeface="+mj-cs"/>
              </a:rPr>
              <a:t>Expected Results</a:t>
            </a:r>
            <a:endParaRPr lang="en-IN" dirty="0"/>
          </a:p>
        </p:txBody>
      </p:sp>
    </p:spTree>
    <p:extLst>
      <p:ext uri="{BB962C8B-B14F-4D97-AF65-F5344CB8AC3E}">
        <p14:creationId xmlns:p14="http://schemas.microsoft.com/office/powerpoint/2010/main" val="45214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D387-B154-53C6-DCB6-5569C4CF24A2}"/>
              </a:ext>
            </a:extLst>
          </p:cNvPr>
          <p:cNvSpPr>
            <a:spLocks noGrp="1"/>
          </p:cNvSpPr>
          <p:nvPr>
            <p:ph type="title"/>
          </p:nvPr>
        </p:nvSpPr>
        <p:spPr/>
        <p:txBody>
          <a:bodyPr/>
          <a:lstStyle/>
          <a:p>
            <a:r>
              <a:rPr lang="en-IN" dirty="0"/>
              <a:t>Advantages</a:t>
            </a:r>
          </a:p>
        </p:txBody>
      </p:sp>
      <p:sp>
        <p:nvSpPr>
          <p:cNvPr id="3" name="Slide Number Placeholder 2">
            <a:extLst>
              <a:ext uri="{FF2B5EF4-FFF2-40B4-BE49-F238E27FC236}">
                <a16:creationId xmlns:a16="http://schemas.microsoft.com/office/drawing/2014/main" id="{06486BE8-859B-B621-5B39-1DEABCB11ABA}"/>
              </a:ext>
            </a:extLst>
          </p:cNvPr>
          <p:cNvSpPr>
            <a:spLocks noGrp="1"/>
          </p:cNvSpPr>
          <p:nvPr>
            <p:ph type="sldNum" sz="quarter" idx="11"/>
          </p:nvPr>
        </p:nvSpPr>
        <p:spPr/>
        <p:txBody>
          <a:bodyPr/>
          <a:lstStyle/>
          <a:p>
            <a:fld id="{49598980-D22C-4904-9F8F-3DB09B2ECD84}" type="slidenum">
              <a:rPr lang="en-US" smtClean="0"/>
              <a:pPr/>
              <a:t>19</a:t>
            </a:fld>
            <a:endParaRPr lang="en-US" dirty="0"/>
          </a:p>
        </p:txBody>
      </p:sp>
      <p:sp>
        <p:nvSpPr>
          <p:cNvPr id="4" name="Content Placeholder 3">
            <a:extLst>
              <a:ext uri="{FF2B5EF4-FFF2-40B4-BE49-F238E27FC236}">
                <a16:creationId xmlns:a16="http://schemas.microsoft.com/office/drawing/2014/main" id="{372ACEAC-0EB1-2E56-C2F5-1006780A1A04}"/>
              </a:ext>
            </a:extLst>
          </p:cNvPr>
          <p:cNvSpPr>
            <a:spLocks noGrp="1"/>
          </p:cNvSpPr>
          <p:nvPr>
            <p:ph idx="1"/>
          </p:nvPr>
        </p:nvSpPr>
        <p:spPr>
          <a:xfrm>
            <a:off x="457200" y="1425654"/>
            <a:ext cx="7726680" cy="4975145"/>
          </a:xfrm>
        </p:spPr>
        <p:txBody>
          <a:bodyPr>
            <a:normAutofit fontScale="92500"/>
          </a:bodyPr>
          <a:lstStyle/>
          <a:p>
            <a:pPr marL="407035" indent="-342900">
              <a:buFont typeface="Arial" panose="020B0604020202020204" pitchFamily="34" charset="0"/>
              <a:buChar char="•"/>
            </a:pPr>
            <a:r>
              <a:rPr lang="en-IN" sz="2400" dirty="0"/>
              <a:t>Python is a free and open-source programming language whereas MATLAB is not a free and closed source.</a:t>
            </a:r>
          </a:p>
          <a:p>
            <a:pPr marL="407035" indent="-342900">
              <a:buFont typeface="Arial" panose="020B0604020202020204" pitchFamily="34" charset="0"/>
              <a:buChar char="•"/>
            </a:pPr>
            <a:r>
              <a:rPr lang="en-IN" sz="2400" dirty="0"/>
              <a:t>In python it provides a dedicated library for image processing whereas MATLAB provides a generic for all libraries. In python, there are a huge number of libraries available in python consisting of algorithms used to detect objects.</a:t>
            </a:r>
          </a:p>
          <a:p>
            <a:pPr marL="407035" indent="-342900">
              <a:buFont typeface="Arial" panose="020B0604020202020204" pitchFamily="34" charset="0"/>
              <a:buChar char="•"/>
            </a:pPr>
            <a:r>
              <a:rPr lang="en-IN" sz="2400" dirty="0"/>
              <a:t>When using contours methods it processes the whole image by edge detection with the help of contours detecting of the number plate after that we extract the text from the number plate but whereas in </a:t>
            </a:r>
            <a:r>
              <a:rPr lang="en-IN" sz="2400" dirty="0" err="1"/>
              <a:t>harrcascade</a:t>
            </a:r>
            <a:r>
              <a:rPr lang="en-IN" sz="2400" dirty="0"/>
              <a:t> it detects the number plate which makes it easier to </a:t>
            </a:r>
            <a:r>
              <a:rPr lang="en-IN" sz="2400" dirty="0" err="1"/>
              <a:t>extrtact</a:t>
            </a:r>
            <a:r>
              <a:rPr lang="en-IN" sz="2400" dirty="0"/>
              <a:t> the contents from the plate than contours</a:t>
            </a:r>
          </a:p>
          <a:p>
            <a:pPr marL="407035"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1408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Rectangle 1"/>
          <p:cNvSpPr>
            <a:spLocks noGrp="1"/>
          </p:cNvSpPr>
          <p:nvPr>
            <p:ph type="title"/>
          </p:nvPr>
        </p:nvSpPr>
        <p:spPr/>
        <p:txBody>
          <a:bodyPr/>
          <a:lstStyle/>
          <a:p>
            <a:r>
              <a:rPr lang="en-US" dirty="0"/>
              <a:t>List of Content</a:t>
            </a:r>
          </a:p>
        </p:txBody>
      </p:sp>
      <p:grpSp>
        <p:nvGrpSpPr>
          <p:cNvPr id="29" name="Group 15"/>
          <p:cNvGrpSpPr/>
          <p:nvPr/>
        </p:nvGrpSpPr>
        <p:grpSpPr>
          <a:xfrm>
            <a:off x="498355" y="1423912"/>
            <a:ext cx="3521078" cy="571500"/>
            <a:chOff x="2636518" y="3171825"/>
            <a:chExt cx="3168969" cy="514350"/>
          </a:xfrm>
        </p:grpSpPr>
        <p:pic>
          <p:nvPicPr>
            <p:cNvPr id="2097163" name="Graphic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8512" y="3171825"/>
              <a:ext cx="2466975" cy="514350"/>
            </a:xfrm>
            <a:prstGeom prst="rect">
              <a:avLst/>
            </a:prstGeom>
          </p:spPr>
        </p:pic>
        <p:pic>
          <p:nvPicPr>
            <p:cNvPr id="2097164" name="Graphic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36518" y="3171825"/>
              <a:ext cx="904875" cy="514350"/>
            </a:xfrm>
            <a:prstGeom prst="rect">
              <a:avLst/>
            </a:prstGeom>
          </p:spPr>
        </p:pic>
      </p:grpSp>
      <p:grpSp>
        <p:nvGrpSpPr>
          <p:cNvPr id="30" name="Group 18"/>
          <p:cNvGrpSpPr/>
          <p:nvPr/>
        </p:nvGrpSpPr>
        <p:grpSpPr>
          <a:xfrm>
            <a:off x="5105399" y="1423912"/>
            <a:ext cx="3480329" cy="571500"/>
            <a:chOff x="2673192" y="3171825"/>
            <a:chExt cx="3132295" cy="514350"/>
          </a:xfrm>
        </p:grpSpPr>
        <p:pic>
          <p:nvPicPr>
            <p:cNvPr id="2097165" name="Graphic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8512" y="3171825"/>
              <a:ext cx="2466975" cy="514350"/>
            </a:xfrm>
            <a:prstGeom prst="rect">
              <a:avLst/>
            </a:prstGeom>
          </p:spPr>
        </p:pic>
        <p:pic>
          <p:nvPicPr>
            <p:cNvPr id="2097166" name="Graphic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3192" y="3171825"/>
              <a:ext cx="904875" cy="514350"/>
            </a:xfrm>
            <a:prstGeom prst="rect">
              <a:avLst/>
            </a:prstGeom>
          </p:spPr>
        </p:pic>
      </p:grpSp>
      <p:sp>
        <p:nvSpPr>
          <p:cNvPr id="1048597" name="Text Box 2"/>
          <p:cNvSpPr txBox="1"/>
          <p:nvPr/>
        </p:nvSpPr>
        <p:spPr>
          <a:xfrm>
            <a:off x="762000" y="1995412"/>
            <a:ext cx="6261100" cy="4708981"/>
          </a:xfrm>
          <a:prstGeom prst="rect">
            <a:avLst/>
          </a:prstGeom>
          <a:noFill/>
        </p:spPr>
        <p:txBody>
          <a:bodyPr wrap="square" rtlCol="0">
            <a:spAutoFit/>
          </a:bodyPr>
          <a:lstStyle/>
          <a:p>
            <a:pPr marL="285750" indent="-285750">
              <a:buFont typeface="Arial" panose="020B0604020202020204" pitchFamily="34" charset="0"/>
              <a:buChar char="•"/>
            </a:pPr>
            <a:r>
              <a:rPr lang="en-IN" altLang="en-US" sz="2000" dirty="0">
                <a:solidFill>
                  <a:schemeClr val="bg1">
                    <a:lumMod val="85000"/>
                    <a:lumOff val="15000"/>
                  </a:schemeClr>
                </a:solidFill>
              </a:rPr>
              <a:t>AIM AND OBJECTIVE</a:t>
            </a:r>
          </a:p>
          <a:p>
            <a:pPr marL="285750" indent="-285750">
              <a:buFont typeface="Arial" panose="020B0604020202020204" pitchFamily="34" charset="0"/>
              <a:buChar char="•"/>
            </a:pPr>
            <a:r>
              <a:rPr lang="en-IN" altLang="en-US" sz="2000" dirty="0">
                <a:solidFill>
                  <a:schemeClr val="bg1">
                    <a:lumMod val="85000"/>
                    <a:lumOff val="15000"/>
                  </a:schemeClr>
                </a:solidFill>
              </a:rPr>
              <a:t>ABSTRACT</a:t>
            </a:r>
          </a:p>
          <a:p>
            <a:pPr marL="285750" indent="-285750">
              <a:buFont typeface="Arial" panose="020B0604020202020204" pitchFamily="34" charset="0"/>
              <a:buChar char="•"/>
            </a:pPr>
            <a:r>
              <a:rPr lang="en-IN" altLang="en-US" sz="2000" dirty="0">
                <a:solidFill>
                  <a:schemeClr val="bg1">
                    <a:lumMod val="85000"/>
                    <a:lumOff val="15000"/>
                  </a:schemeClr>
                </a:solidFill>
              </a:rPr>
              <a:t>INTRODUCTION</a:t>
            </a:r>
          </a:p>
          <a:p>
            <a:pPr marL="285750" indent="-285750">
              <a:buFont typeface="Arial" panose="020B0604020202020204" pitchFamily="34" charset="0"/>
              <a:buChar char="•"/>
            </a:pPr>
            <a:r>
              <a:rPr lang="en-IN" altLang="en-US" sz="2000" dirty="0">
                <a:solidFill>
                  <a:schemeClr val="bg1">
                    <a:lumMod val="85000"/>
                    <a:lumOff val="15000"/>
                  </a:schemeClr>
                </a:solidFill>
              </a:rPr>
              <a:t>LITERATURE SURVEY</a:t>
            </a:r>
          </a:p>
          <a:p>
            <a:pPr marL="285750" indent="-285750">
              <a:buFont typeface="Arial" panose="020B0604020202020204" pitchFamily="34" charset="0"/>
              <a:buChar char="•"/>
            </a:pPr>
            <a:r>
              <a:rPr lang="en-IN" altLang="en-US" sz="2000" dirty="0">
                <a:solidFill>
                  <a:schemeClr val="bg1">
                    <a:lumMod val="85000"/>
                    <a:lumOff val="15000"/>
                  </a:schemeClr>
                </a:solidFill>
              </a:rPr>
              <a:t>BLOCK DIAGRAM</a:t>
            </a:r>
          </a:p>
          <a:p>
            <a:pPr marL="285750" indent="-285750">
              <a:buFont typeface="Arial" panose="020B0604020202020204" pitchFamily="34" charset="0"/>
              <a:buChar char="•"/>
            </a:pPr>
            <a:r>
              <a:rPr lang="en-IN" altLang="en-US" sz="2000" dirty="0">
                <a:solidFill>
                  <a:schemeClr val="bg1">
                    <a:lumMod val="85000"/>
                    <a:lumOff val="15000"/>
                  </a:schemeClr>
                </a:solidFill>
              </a:rPr>
              <a:t>METHODOLOGY</a:t>
            </a:r>
          </a:p>
          <a:p>
            <a:pPr marL="285750" indent="-285750">
              <a:buFont typeface="Arial" panose="020B0604020202020204" pitchFamily="34" charset="0"/>
              <a:buChar char="•"/>
            </a:pPr>
            <a:r>
              <a:rPr lang="en-IN" altLang="en-US" sz="2000" dirty="0">
                <a:solidFill>
                  <a:schemeClr val="bg1">
                    <a:lumMod val="85000"/>
                    <a:lumOff val="15000"/>
                  </a:schemeClr>
                </a:solidFill>
              </a:rPr>
              <a:t>PROCEDURAL OPERATION </a:t>
            </a:r>
          </a:p>
          <a:p>
            <a:pPr marL="285750" indent="-285750">
              <a:buFont typeface="Arial" panose="020B0604020202020204" pitchFamily="34" charset="0"/>
              <a:buChar char="•"/>
            </a:pPr>
            <a:r>
              <a:rPr lang="en-IN" altLang="en-US" sz="2000" dirty="0">
                <a:solidFill>
                  <a:schemeClr val="bg1">
                    <a:lumMod val="85000"/>
                    <a:lumOff val="15000"/>
                  </a:schemeClr>
                </a:solidFill>
              </a:rPr>
              <a:t>EXPECTED RESULTS </a:t>
            </a:r>
          </a:p>
          <a:p>
            <a:pPr marL="285750" indent="-285750">
              <a:buFont typeface="Arial" panose="020B0604020202020204" pitchFamily="34" charset="0"/>
              <a:buChar char="•"/>
            </a:pPr>
            <a:r>
              <a:rPr lang="en-IN" altLang="en-US" sz="2000" dirty="0">
                <a:solidFill>
                  <a:schemeClr val="bg1">
                    <a:lumMod val="85000"/>
                    <a:lumOff val="15000"/>
                  </a:schemeClr>
                </a:solidFill>
              </a:rPr>
              <a:t>APPLICATIONS </a:t>
            </a:r>
          </a:p>
          <a:p>
            <a:pPr marL="285750" indent="-285750">
              <a:buFont typeface="Arial" panose="020B0604020202020204" pitchFamily="34" charset="0"/>
              <a:buChar char="•"/>
            </a:pPr>
            <a:r>
              <a:rPr lang="en-IN" altLang="en-US" sz="2000" dirty="0">
                <a:solidFill>
                  <a:schemeClr val="bg1">
                    <a:lumMod val="85000"/>
                    <a:lumOff val="15000"/>
                  </a:schemeClr>
                </a:solidFill>
              </a:rPr>
              <a:t>ADVANTAGES </a:t>
            </a:r>
          </a:p>
          <a:p>
            <a:pPr marL="285750" indent="-285750">
              <a:buFont typeface="Arial" panose="020B0604020202020204" pitchFamily="34" charset="0"/>
              <a:buChar char="•"/>
            </a:pPr>
            <a:r>
              <a:rPr lang="en-IN" altLang="en-US" sz="2000" dirty="0">
                <a:solidFill>
                  <a:schemeClr val="bg1">
                    <a:lumMod val="85000"/>
                    <a:lumOff val="15000"/>
                  </a:schemeClr>
                </a:solidFill>
              </a:rPr>
              <a:t>CONCLUSIONS</a:t>
            </a:r>
          </a:p>
          <a:p>
            <a:pPr marL="285750" indent="-285750">
              <a:buFont typeface="Arial" panose="020B0604020202020204" pitchFamily="34" charset="0"/>
              <a:buChar char="•"/>
            </a:pPr>
            <a:r>
              <a:rPr lang="en-IN" altLang="en-US" sz="2000" dirty="0">
                <a:solidFill>
                  <a:schemeClr val="bg1">
                    <a:lumMod val="85000"/>
                    <a:lumOff val="15000"/>
                  </a:schemeClr>
                </a:solidFill>
              </a:rPr>
              <a:t>FUTURE SCOPE</a:t>
            </a:r>
          </a:p>
          <a:p>
            <a:pPr marL="285750" indent="-285750">
              <a:buFont typeface="Arial" panose="020B0604020202020204" pitchFamily="34" charset="0"/>
              <a:buChar char="•"/>
            </a:pPr>
            <a:r>
              <a:rPr lang="en-IN" altLang="en-US" sz="2000" dirty="0">
                <a:solidFill>
                  <a:schemeClr val="bg1">
                    <a:lumMod val="85000"/>
                    <a:lumOff val="15000"/>
                  </a:schemeClr>
                </a:solidFill>
              </a:rPr>
              <a:t>REFERENCES</a:t>
            </a:r>
          </a:p>
          <a:p>
            <a:pPr marL="285750" indent="-285750">
              <a:buFont typeface="Arial" panose="020B0604020202020204" pitchFamily="34" charset="0"/>
              <a:buChar char="•"/>
            </a:pPr>
            <a:endParaRPr lang="en-IN" altLang="en-US" sz="2000" dirty="0">
              <a:solidFill>
                <a:schemeClr val="bg1">
                  <a:lumMod val="85000"/>
                  <a:lumOff val="15000"/>
                </a:schemeClr>
              </a:solidFill>
            </a:endParaRPr>
          </a:p>
          <a:p>
            <a:pPr marL="285750" indent="-285750">
              <a:buFont typeface="Arial" panose="020B0604020202020204" pitchFamily="34" charset="0"/>
              <a:buChar char="•"/>
            </a:pPr>
            <a:endParaRPr lang="en-IN" altLang="en-US" sz="2000" dirty="0">
              <a:solidFill>
                <a:schemeClr val="bg1">
                  <a:lumMod val="85000"/>
                  <a:lumOff val="15000"/>
                </a:schemeClr>
              </a:solidFill>
            </a:endParaRPr>
          </a:p>
        </p:txBody>
      </p:sp>
      <p:sp>
        <p:nvSpPr>
          <p:cNvPr id="2" name="Slide Number Placeholder 1">
            <a:extLst>
              <a:ext uri="{FF2B5EF4-FFF2-40B4-BE49-F238E27FC236}">
                <a16:creationId xmlns:a16="http://schemas.microsoft.com/office/drawing/2014/main" id="{23F724AF-BA17-469E-84BD-048BD444B295}"/>
              </a:ext>
            </a:extLst>
          </p:cNvPr>
          <p:cNvSpPr>
            <a:spLocks noGrp="1"/>
          </p:cNvSpPr>
          <p:nvPr>
            <p:ph type="sldNum" sz="quarter" idx="11"/>
          </p:nvPr>
        </p:nvSpPr>
        <p:spPr/>
        <p:txBody>
          <a:bodyPr/>
          <a:lstStyle/>
          <a:p>
            <a:fld id="{49598980-D22C-4904-9F8F-3DB09B2ECD84}"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D387-B154-53C6-DCB6-5569C4CF24A2}"/>
              </a:ext>
            </a:extLst>
          </p:cNvPr>
          <p:cNvSpPr>
            <a:spLocks noGrp="1"/>
          </p:cNvSpPr>
          <p:nvPr>
            <p:ph type="title"/>
          </p:nvPr>
        </p:nvSpPr>
        <p:spPr/>
        <p:txBody>
          <a:bodyPr/>
          <a:lstStyle/>
          <a:p>
            <a:r>
              <a:rPr lang="en-IN" dirty="0"/>
              <a:t>Applications</a:t>
            </a:r>
          </a:p>
        </p:txBody>
      </p:sp>
      <p:sp>
        <p:nvSpPr>
          <p:cNvPr id="3" name="Slide Number Placeholder 2">
            <a:extLst>
              <a:ext uri="{FF2B5EF4-FFF2-40B4-BE49-F238E27FC236}">
                <a16:creationId xmlns:a16="http://schemas.microsoft.com/office/drawing/2014/main" id="{06486BE8-859B-B621-5B39-1DEABCB11ABA}"/>
              </a:ext>
            </a:extLst>
          </p:cNvPr>
          <p:cNvSpPr>
            <a:spLocks noGrp="1"/>
          </p:cNvSpPr>
          <p:nvPr>
            <p:ph type="sldNum" sz="quarter" idx="11"/>
          </p:nvPr>
        </p:nvSpPr>
        <p:spPr/>
        <p:txBody>
          <a:bodyPr/>
          <a:lstStyle/>
          <a:p>
            <a:fld id="{49598980-D22C-4904-9F8F-3DB09B2ECD84}" type="slidenum">
              <a:rPr lang="en-US" smtClean="0"/>
              <a:pPr/>
              <a:t>20</a:t>
            </a:fld>
            <a:endParaRPr lang="en-US" dirty="0"/>
          </a:p>
        </p:txBody>
      </p:sp>
      <p:sp>
        <p:nvSpPr>
          <p:cNvPr id="4" name="Content Placeholder 3">
            <a:extLst>
              <a:ext uri="{FF2B5EF4-FFF2-40B4-BE49-F238E27FC236}">
                <a16:creationId xmlns:a16="http://schemas.microsoft.com/office/drawing/2014/main" id="{372ACEAC-0EB1-2E56-C2F5-1006780A1A04}"/>
              </a:ext>
            </a:extLst>
          </p:cNvPr>
          <p:cNvSpPr>
            <a:spLocks noGrp="1"/>
          </p:cNvSpPr>
          <p:nvPr>
            <p:ph idx="1"/>
          </p:nvPr>
        </p:nvSpPr>
        <p:spPr>
          <a:xfrm>
            <a:off x="457200" y="1425654"/>
            <a:ext cx="7726680" cy="4975145"/>
          </a:xfrm>
        </p:spPr>
        <p:txBody>
          <a:bodyPr>
            <a:normAutofit/>
          </a:bodyPr>
          <a:lstStyle/>
          <a:p>
            <a:pPr marL="407035" indent="-342900">
              <a:buFont typeface="Arial" panose="020B0604020202020204" pitchFamily="34" charset="0"/>
              <a:buChar char="•"/>
            </a:pPr>
            <a:r>
              <a:rPr lang="en-IN" sz="2400" dirty="0"/>
              <a:t>Identification of stolen cars and bikes.</a:t>
            </a:r>
          </a:p>
          <a:p>
            <a:pPr marL="407035" indent="-342900">
              <a:buFont typeface="Arial" panose="020B0604020202020204" pitchFamily="34" charset="0"/>
              <a:buChar char="•"/>
            </a:pPr>
            <a:r>
              <a:rPr lang="en-IN" sz="2400" dirty="0"/>
              <a:t>Help police or security agency to scan and identify unknown and invalid license plate vehicles.</a:t>
            </a:r>
          </a:p>
          <a:p>
            <a:pPr marL="407035" indent="-342900">
              <a:buFont typeface="Arial" panose="020B0604020202020204" pitchFamily="34" charset="0"/>
              <a:buChar char="•"/>
            </a:pPr>
            <a:r>
              <a:rPr lang="en-IN" sz="2400" dirty="0"/>
              <a:t>Parking service companies can better monitor entry and exit.</a:t>
            </a:r>
          </a:p>
          <a:p>
            <a:pPr marL="407035" indent="-342900">
              <a:buFont typeface="Arial" panose="020B0604020202020204" pitchFamily="34" charset="0"/>
              <a:buChar char="•"/>
            </a:pPr>
            <a:r>
              <a:rPr lang="en-IN" sz="2400" dirty="0"/>
              <a:t>Secure border crossing by assessing if a car is suspicious.</a:t>
            </a:r>
          </a:p>
          <a:p>
            <a:pPr marL="407035" indent="-342900">
              <a:buFont typeface="Arial" panose="020B0604020202020204" pitchFamily="34" charset="0"/>
              <a:buChar char="•"/>
            </a:pPr>
            <a:r>
              <a:rPr lang="en-IN" sz="2400" dirty="0"/>
              <a:t>Monitor traffic in prohibited areas ,no parking service.</a:t>
            </a:r>
          </a:p>
        </p:txBody>
      </p:sp>
    </p:spTree>
    <p:extLst>
      <p:ext uri="{BB962C8B-B14F-4D97-AF65-F5344CB8AC3E}">
        <p14:creationId xmlns:p14="http://schemas.microsoft.com/office/powerpoint/2010/main" val="434606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Rectangle 1"/>
          <p:cNvSpPr>
            <a:spLocks noGrp="1"/>
          </p:cNvSpPr>
          <p:nvPr>
            <p:ph type="title"/>
          </p:nvPr>
        </p:nvSpPr>
        <p:spPr>
          <a:xfrm>
            <a:off x="466725" y="609600"/>
            <a:ext cx="4638674" cy="675926"/>
          </a:xfrm>
        </p:spPr>
        <p:txBody>
          <a:bodyPr/>
          <a:lstStyle/>
          <a:p>
            <a:r>
              <a:rPr lang="en-US" dirty="0"/>
              <a:t>Conclusions</a:t>
            </a:r>
          </a:p>
        </p:txBody>
      </p:sp>
      <p:sp>
        <p:nvSpPr>
          <p:cNvPr id="1048633" name="Content Placeholder 7"/>
          <p:cNvSpPr>
            <a:spLocks noGrp="1"/>
          </p:cNvSpPr>
          <p:nvPr>
            <p:ph idx="1"/>
          </p:nvPr>
        </p:nvSpPr>
        <p:spPr>
          <a:xfrm>
            <a:off x="238808" y="1194892"/>
            <a:ext cx="8752792" cy="5663107"/>
          </a:xfrm>
        </p:spPr>
        <p:txBody>
          <a:bodyPr>
            <a:normAutofit lnSpcReduction="10000"/>
          </a:bodyPr>
          <a:lstStyle/>
          <a:p>
            <a:pPr>
              <a:buFont typeface="Arial" panose="020B0604020202020204" pitchFamily="34" charset="0"/>
            </a:pPr>
            <a:endParaRPr lang="en-IN" altLang="en-US" sz="2800" dirty="0"/>
          </a:p>
          <a:p>
            <a:pPr marL="521335" indent="-457200">
              <a:buFont typeface="Arial" panose="020B0604020202020204" pitchFamily="34" charset="0"/>
              <a:buChar char="•"/>
            </a:pPr>
            <a:r>
              <a:rPr lang="en-US" altLang="en-US" sz="2800" dirty="0"/>
              <a:t>In this project, we made a software which detect the vehicle number plate number using open cv and image processing. </a:t>
            </a:r>
          </a:p>
          <a:p>
            <a:pPr marL="521335" indent="-457200">
              <a:buFont typeface="Arial" panose="020B0604020202020204" pitchFamily="34" charset="0"/>
              <a:buChar char="•"/>
            </a:pPr>
            <a:r>
              <a:rPr lang="en-US" altLang="en-US" sz="2800" dirty="0"/>
              <a:t>It will determine the number plate of vehicles.</a:t>
            </a:r>
          </a:p>
          <a:p>
            <a:pPr marL="521335" indent="-457200">
              <a:buFont typeface="Arial" panose="020B0604020202020204" pitchFamily="34" charset="0"/>
              <a:buChar char="•"/>
            </a:pPr>
            <a:r>
              <a:rPr lang="en-US" altLang="en-US" sz="2800" dirty="0"/>
              <a:t> Though we have tried to make efficient software but there are some condition for this software to work:-</a:t>
            </a:r>
          </a:p>
          <a:p>
            <a:pPr marL="521335" indent="-457200">
              <a:buFont typeface="Arial" panose="020B0604020202020204" pitchFamily="34" charset="0"/>
              <a:buChar char="•"/>
            </a:pPr>
            <a:r>
              <a:rPr lang="en-US" altLang="en-US" sz="2800" dirty="0"/>
              <a:t>Vehicle number plate should be white and according to rule given by government of India.</a:t>
            </a:r>
          </a:p>
          <a:p>
            <a:pPr marL="521335" indent="-457200">
              <a:buFont typeface="Arial" panose="020B0604020202020204" pitchFamily="34" charset="0"/>
              <a:buChar char="•"/>
            </a:pPr>
            <a:r>
              <a:rPr lang="en-US" altLang="en-US" sz="2800" dirty="0"/>
              <a:t>Image should be clean and clear.</a:t>
            </a:r>
            <a:endParaRPr lang="en-IN" altLang="en-US" sz="2800" dirty="0"/>
          </a:p>
        </p:txBody>
      </p:sp>
      <p:sp>
        <p:nvSpPr>
          <p:cNvPr id="2" name="Slide Number Placeholder 1">
            <a:extLst>
              <a:ext uri="{FF2B5EF4-FFF2-40B4-BE49-F238E27FC236}">
                <a16:creationId xmlns:a16="http://schemas.microsoft.com/office/drawing/2014/main" id="{21DD924A-E840-4E12-8118-7D9E2B067CF9}"/>
              </a:ext>
            </a:extLst>
          </p:cNvPr>
          <p:cNvSpPr>
            <a:spLocks noGrp="1"/>
          </p:cNvSpPr>
          <p:nvPr>
            <p:ph type="sldNum" sz="quarter" idx="11"/>
          </p:nvPr>
        </p:nvSpPr>
        <p:spPr/>
        <p:txBody>
          <a:bodyPr/>
          <a:lstStyle/>
          <a:p>
            <a:fld id="{49598980-D22C-4904-9F8F-3DB09B2ECD84}"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a:xfrm>
            <a:off x="457200" y="1425655"/>
            <a:ext cx="8145624" cy="4723218"/>
          </a:xfrm>
        </p:spPr>
        <p:txBody>
          <a:bodyPr>
            <a:noAutofit/>
          </a:bodyPr>
          <a:lstStyle/>
          <a:p>
            <a:pPr>
              <a:buFont typeface="Arial" pitchFamily="34" charset="0"/>
              <a:buChar char="•"/>
            </a:pPr>
            <a:r>
              <a:rPr lang="en-US" sz="2400" dirty="0"/>
              <a:t>The project currently works over still captured images only and can be modified in future to be implemented to extract license plate information over live video feeds.</a:t>
            </a:r>
          </a:p>
          <a:p>
            <a:pPr>
              <a:buFont typeface="Arial" pitchFamily="34" charset="0"/>
              <a:buChar char="•"/>
            </a:pPr>
            <a:r>
              <a:rPr lang="en-US" sz="2400" dirty="0"/>
              <a:t>Efficiency of the project can be increased by improving the character segmentation algorithm so it can be applicable to various types of car's images. </a:t>
            </a:r>
          </a:p>
          <a:p>
            <a:pPr>
              <a:buFont typeface="Arial" pitchFamily="34" charset="0"/>
              <a:buChar char="•"/>
            </a:pPr>
            <a:r>
              <a:rPr lang="en-US" sz="2400" dirty="0"/>
              <a:t>Image Processing speed can be increased by installing faster processors.</a:t>
            </a:r>
          </a:p>
          <a:p>
            <a:pPr>
              <a:buFont typeface="Arial" pitchFamily="34" charset="0"/>
              <a:buChar char="•"/>
            </a:pPr>
            <a:r>
              <a:rPr lang="en-US" sz="2400" dirty="0"/>
              <a:t>We are currently using pre build computer vision library for recognizing and detecting license plate numbers.</a:t>
            </a:r>
          </a:p>
          <a:p>
            <a:pPr>
              <a:buFont typeface="Arial" pitchFamily="34" charset="0"/>
              <a:buChar char="•"/>
            </a:pPr>
            <a:r>
              <a:rPr lang="en-US" sz="2400" dirty="0"/>
              <a:t> This can further enhance the speed and process for images.</a:t>
            </a:r>
          </a:p>
        </p:txBody>
      </p:sp>
      <p:sp>
        <p:nvSpPr>
          <p:cNvPr id="4" name="Slide Number Placeholder 3">
            <a:extLst>
              <a:ext uri="{FF2B5EF4-FFF2-40B4-BE49-F238E27FC236}">
                <a16:creationId xmlns:a16="http://schemas.microsoft.com/office/drawing/2014/main" id="{EA4A8229-0CB9-4D66-BEB9-E12AD5A10110}"/>
              </a:ext>
            </a:extLst>
          </p:cNvPr>
          <p:cNvSpPr>
            <a:spLocks noGrp="1"/>
          </p:cNvSpPr>
          <p:nvPr>
            <p:ph type="sldNum" sz="quarter" idx="11"/>
          </p:nvPr>
        </p:nvSpPr>
        <p:spPr/>
        <p:txBody>
          <a:bodyPr/>
          <a:lstStyle/>
          <a:p>
            <a:fld id="{49598980-D22C-4904-9F8F-3DB09B2ECD84}"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1"/>
          <p:cNvSpPr>
            <a:spLocks noGrp="1"/>
          </p:cNvSpPr>
          <p:nvPr>
            <p:ph type="title"/>
          </p:nvPr>
        </p:nvSpPr>
        <p:spPr>
          <a:xfrm>
            <a:off x="387818" y="336642"/>
            <a:ext cx="4876800" cy="799306"/>
          </a:xfrm>
        </p:spPr>
        <p:txBody>
          <a:bodyPr/>
          <a:lstStyle/>
          <a:p>
            <a:r>
              <a:rPr lang="en-US" dirty="0"/>
              <a:t>References</a:t>
            </a:r>
          </a:p>
        </p:txBody>
      </p:sp>
      <p:sp>
        <p:nvSpPr>
          <p:cNvPr id="2" name="Slide Number Placeholder 1">
            <a:extLst>
              <a:ext uri="{FF2B5EF4-FFF2-40B4-BE49-F238E27FC236}">
                <a16:creationId xmlns:a16="http://schemas.microsoft.com/office/drawing/2014/main" id="{2BFCC882-AE41-4500-89B2-54A6760C4163}"/>
              </a:ext>
            </a:extLst>
          </p:cNvPr>
          <p:cNvSpPr>
            <a:spLocks noGrp="1"/>
          </p:cNvSpPr>
          <p:nvPr>
            <p:ph type="sldNum" sz="quarter" idx="12"/>
          </p:nvPr>
        </p:nvSpPr>
        <p:spPr/>
        <p:txBody>
          <a:bodyPr/>
          <a:lstStyle/>
          <a:p>
            <a:fld id="{FEA1243F-3000-4347-94A4-FBDEAD3122CB}" type="slidenum">
              <a:rPr lang="en-US" smtClean="0"/>
              <a:pPr/>
              <a:t>23</a:t>
            </a:fld>
            <a:endParaRPr lang="en-US" dirty="0"/>
          </a:p>
        </p:txBody>
      </p:sp>
      <p:sp>
        <p:nvSpPr>
          <p:cNvPr id="4" name="Title 2">
            <a:extLst>
              <a:ext uri="{FF2B5EF4-FFF2-40B4-BE49-F238E27FC236}">
                <a16:creationId xmlns:a16="http://schemas.microsoft.com/office/drawing/2014/main" id="{B9EC1C72-E72B-EE47-DFE4-35BBD8232BAD}"/>
              </a:ext>
            </a:extLst>
          </p:cNvPr>
          <p:cNvSpPr>
            <a:spLocks noGrp="1"/>
          </p:cNvSpPr>
          <p:nvPr/>
        </p:nvSpPr>
        <p:spPr>
          <a:xfrm>
            <a:off x="387819" y="1519991"/>
            <a:ext cx="8368363" cy="409459"/>
          </a:xfrm>
          <a:prstGeom prst="rect">
            <a:avLst/>
          </a:prstGeom>
        </p:spPr>
        <p:txBody>
          <a:bodyPr lIns="0" tIns="0" rIns="0" bIns="0" anchor="ctr">
            <a:normAutofit fontScale="97500" lnSpcReduction="10000"/>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endParaRPr lang="en-US" dirty="0">
              <a:solidFill>
                <a:schemeClr val="bg2"/>
              </a:solidFill>
            </a:endParaRPr>
          </a:p>
        </p:txBody>
      </p:sp>
      <p:sp>
        <p:nvSpPr>
          <p:cNvPr id="6" name="Inhaltsplatzhalter 4">
            <a:extLst>
              <a:ext uri="{FF2B5EF4-FFF2-40B4-BE49-F238E27FC236}">
                <a16:creationId xmlns:a16="http://schemas.microsoft.com/office/drawing/2014/main" id="{C88FB95A-7ABE-7FB6-A449-DF900242FFAF}"/>
              </a:ext>
            </a:extLst>
          </p:cNvPr>
          <p:cNvSpPr txBox="1">
            <a:spLocks/>
          </p:cNvSpPr>
          <p:nvPr/>
        </p:nvSpPr>
        <p:spPr>
          <a:xfrm>
            <a:off x="1119408" y="2085809"/>
            <a:ext cx="6166295"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mj-lt"/>
              </a:rPr>
              <a:t>https://ieeexplore.ieee.org/document/9404556</a:t>
            </a:r>
          </a:p>
        </p:txBody>
      </p:sp>
      <p:sp>
        <p:nvSpPr>
          <p:cNvPr id="13" name="TextBox 12">
            <a:extLst>
              <a:ext uri="{FF2B5EF4-FFF2-40B4-BE49-F238E27FC236}">
                <a16:creationId xmlns:a16="http://schemas.microsoft.com/office/drawing/2014/main" id="{871AE981-18EE-EA5B-93F7-4A1896F6D01F}"/>
              </a:ext>
            </a:extLst>
          </p:cNvPr>
          <p:cNvSpPr txBox="1"/>
          <p:nvPr/>
        </p:nvSpPr>
        <p:spPr>
          <a:xfrm>
            <a:off x="2271251" y="3224126"/>
            <a:ext cx="4581832" cy="414665"/>
          </a:xfrm>
          <a:prstGeom prst="rect">
            <a:avLst/>
          </a:prstGeom>
          <a:noFill/>
        </p:spPr>
        <p:txBody>
          <a:bodyPr wrap="square">
            <a:spAutoFit/>
          </a:bodyPr>
          <a:lstStyle/>
          <a:p>
            <a:pPr marL="0" indent="0">
              <a:lnSpc>
                <a:spcPct val="130000"/>
              </a:lnSpc>
              <a:buNone/>
            </a:pPr>
            <a:r>
              <a:rPr lang="en-US" sz="1800" dirty="0">
                <a:solidFill>
                  <a:schemeClr val="tx1">
                    <a:lumMod val="75000"/>
                    <a:lumOff val="25000"/>
                  </a:schemeClr>
                </a:solidFill>
                <a:latin typeface="+mj-lt"/>
              </a:rPr>
              <a:t>ANPR system – ijert.org</a:t>
            </a:r>
            <a:endParaRPr lang="en-IN" sz="1800" dirty="0">
              <a:solidFill>
                <a:schemeClr val="tx1">
                  <a:lumMod val="75000"/>
                  <a:lumOff val="25000"/>
                </a:schemeClr>
              </a:solidFill>
              <a:latin typeface="+mj-lt"/>
            </a:endParaRPr>
          </a:p>
        </p:txBody>
      </p:sp>
      <p:sp>
        <p:nvSpPr>
          <p:cNvPr id="18" name="TextBox 17">
            <a:extLst>
              <a:ext uri="{FF2B5EF4-FFF2-40B4-BE49-F238E27FC236}">
                <a16:creationId xmlns:a16="http://schemas.microsoft.com/office/drawing/2014/main" id="{9E7019BE-7DEF-1D3A-EA04-8A33D5C8ADD6}"/>
              </a:ext>
            </a:extLst>
          </p:cNvPr>
          <p:cNvSpPr txBox="1"/>
          <p:nvPr/>
        </p:nvSpPr>
        <p:spPr>
          <a:xfrm>
            <a:off x="2271251" y="2969793"/>
            <a:ext cx="4581832" cy="923330"/>
          </a:xfrm>
          <a:prstGeom prst="rect">
            <a:avLst/>
          </a:prstGeom>
          <a:noFill/>
        </p:spPr>
        <p:txBody>
          <a:bodyPr wrap="square">
            <a:spAutoFit/>
          </a:bodyPr>
          <a:lstStyle/>
          <a:p>
            <a:r>
              <a:rPr lang="en-IN" dirty="0"/>
              <a:t>https://www.researchgate.net/publication/349939759_Automatic_number_plate_recognition_using_deep_learning</a:t>
            </a:r>
          </a:p>
        </p:txBody>
      </p:sp>
      <p:sp>
        <p:nvSpPr>
          <p:cNvPr id="22" name="TextBox 21">
            <a:extLst>
              <a:ext uri="{FF2B5EF4-FFF2-40B4-BE49-F238E27FC236}">
                <a16:creationId xmlns:a16="http://schemas.microsoft.com/office/drawing/2014/main" id="{BA13E805-57E2-F451-5691-35804F508C83}"/>
              </a:ext>
            </a:extLst>
          </p:cNvPr>
          <p:cNvSpPr txBox="1"/>
          <p:nvPr/>
        </p:nvSpPr>
        <p:spPr>
          <a:xfrm>
            <a:off x="990302" y="2883298"/>
            <a:ext cx="7696498" cy="707886"/>
          </a:xfrm>
          <a:prstGeom prst="rect">
            <a:avLst/>
          </a:prstGeom>
          <a:noFill/>
        </p:spPr>
        <p:txBody>
          <a:bodyPr wrap="square">
            <a:spAutoFit/>
          </a:bodyPr>
          <a:lstStyle/>
          <a:p>
            <a:r>
              <a:rPr lang="en-IN" sz="2000" dirty="0">
                <a:solidFill>
                  <a:schemeClr val="bg1"/>
                </a:solidFill>
              </a:rPr>
              <a:t>https://www.researchgate.net/publication/349939759_Automatic_number_plate_recognition_using_deep_learning</a:t>
            </a:r>
          </a:p>
        </p:txBody>
      </p:sp>
      <p:grpSp>
        <p:nvGrpSpPr>
          <p:cNvPr id="25" name="Group 24">
            <a:extLst>
              <a:ext uri="{FF2B5EF4-FFF2-40B4-BE49-F238E27FC236}">
                <a16:creationId xmlns:a16="http://schemas.microsoft.com/office/drawing/2014/main" id="{BB205928-D262-2F67-842C-81DC0265A956}"/>
              </a:ext>
            </a:extLst>
          </p:cNvPr>
          <p:cNvGrpSpPr/>
          <p:nvPr/>
        </p:nvGrpSpPr>
        <p:grpSpPr>
          <a:xfrm>
            <a:off x="474607" y="1903817"/>
            <a:ext cx="474222" cy="707887"/>
            <a:chOff x="2133600" y="3181350"/>
            <a:chExt cx="1362075" cy="1362075"/>
          </a:xfrm>
          <a:solidFill>
            <a:schemeClr val="accent1"/>
          </a:solidFill>
        </p:grpSpPr>
        <p:sp>
          <p:nvSpPr>
            <p:cNvPr id="26" name="Freeform 14">
              <a:extLst>
                <a:ext uri="{FF2B5EF4-FFF2-40B4-BE49-F238E27FC236}">
                  <a16:creationId xmlns:a16="http://schemas.microsoft.com/office/drawing/2014/main" id="{0CD8E4DB-B706-FD01-163D-12DD2FC11FE6}"/>
                </a:ext>
              </a:extLst>
            </p:cNvPr>
            <p:cNvSpPr>
              <a:spLocks noEditPoints="1"/>
            </p:cNvSpPr>
            <p:nvPr/>
          </p:nvSpPr>
          <p:spPr bwMode="auto">
            <a:xfrm>
              <a:off x="2133600" y="3181350"/>
              <a:ext cx="1362075" cy="1362075"/>
            </a:xfrm>
            <a:custGeom>
              <a:avLst/>
              <a:gdLst>
                <a:gd name="T0" fmla="*/ 1428 w 3432"/>
                <a:gd name="T1" fmla="*/ 253 h 3432"/>
                <a:gd name="T2" fmla="*/ 1073 w 3432"/>
                <a:gd name="T3" fmla="*/ 371 h 3432"/>
                <a:gd name="T4" fmla="*/ 763 w 3432"/>
                <a:gd name="T5" fmla="*/ 570 h 3432"/>
                <a:gd name="T6" fmla="*/ 513 w 3432"/>
                <a:gd name="T7" fmla="*/ 836 h 3432"/>
                <a:gd name="T8" fmla="*/ 334 w 3432"/>
                <a:gd name="T9" fmla="*/ 1158 h 3432"/>
                <a:gd name="T10" fmla="*/ 237 w 3432"/>
                <a:gd name="T11" fmla="*/ 1522 h 3432"/>
                <a:gd name="T12" fmla="*/ 237 w 3432"/>
                <a:gd name="T13" fmla="*/ 1910 h 3432"/>
                <a:gd name="T14" fmla="*/ 334 w 3432"/>
                <a:gd name="T15" fmla="*/ 2274 h 3432"/>
                <a:gd name="T16" fmla="*/ 513 w 3432"/>
                <a:gd name="T17" fmla="*/ 2596 h 3432"/>
                <a:gd name="T18" fmla="*/ 763 w 3432"/>
                <a:gd name="T19" fmla="*/ 2862 h 3432"/>
                <a:gd name="T20" fmla="*/ 1073 w 3432"/>
                <a:gd name="T21" fmla="*/ 3061 h 3432"/>
                <a:gd name="T22" fmla="*/ 1428 w 3432"/>
                <a:gd name="T23" fmla="*/ 3179 h 3432"/>
                <a:gd name="T24" fmla="*/ 1814 w 3432"/>
                <a:gd name="T25" fmla="*/ 3204 h 3432"/>
                <a:gd name="T26" fmla="*/ 2187 w 3432"/>
                <a:gd name="T27" fmla="*/ 3130 h 3432"/>
                <a:gd name="T28" fmla="*/ 2520 w 3432"/>
                <a:gd name="T29" fmla="*/ 2971 h 3432"/>
                <a:gd name="T30" fmla="*/ 2802 w 3432"/>
                <a:gd name="T31" fmla="*/ 2737 h 3432"/>
                <a:gd name="T32" fmla="*/ 3018 w 3432"/>
                <a:gd name="T33" fmla="*/ 2441 h 3432"/>
                <a:gd name="T34" fmla="*/ 3157 w 3432"/>
                <a:gd name="T35" fmla="*/ 2097 h 3432"/>
                <a:gd name="T36" fmla="*/ 3207 w 3432"/>
                <a:gd name="T37" fmla="*/ 1716 h 3432"/>
                <a:gd name="T38" fmla="*/ 3157 w 3432"/>
                <a:gd name="T39" fmla="*/ 1335 h 3432"/>
                <a:gd name="T40" fmla="*/ 3018 w 3432"/>
                <a:gd name="T41" fmla="*/ 991 h 3432"/>
                <a:gd name="T42" fmla="*/ 2802 w 3432"/>
                <a:gd name="T43" fmla="*/ 695 h 3432"/>
                <a:gd name="T44" fmla="*/ 2520 w 3432"/>
                <a:gd name="T45" fmla="*/ 461 h 3432"/>
                <a:gd name="T46" fmla="*/ 2187 w 3432"/>
                <a:gd name="T47" fmla="*/ 302 h 3432"/>
                <a:gd name="T48" fmla="*/ 1814 w 3432"/>
                <a:gd name="T49" fmla="*/ 228 h 3432"/>
                <a:gd name="T50" fmla="*/ 1923 w 3432"/>
                <a:gd name="T51" fmla="*/ 12 h 3432"/>
                <a:gd name="T52" fmla="*/ 2314 w 3432"/>
                <a:gd name="T53" fmla="*/ 107 h 3432"/>
                <a:gd name="T54" fmla="*/ 2664 w 3432"/>
                <a:gd name="T55" fmla="*/ 287 h 3432"/>
                <a:gd name="T56" fmla="*/ 2963 w 3432"/>
                <a:gd name="T57" fmla="*/ 538 h 3432"/>
                <a:gd name="T58" fmla="*/ 3197 w 3432"/>
                <a:gd name="T59" fmla="*/ 851 h 3432"/>
                <a:gd name="T60" fmla="*/ 3356 w 3432"/>
                <a:gd name="T61" fmla="*/ 1213 h 3432"/>
                <a:gd name="T62" fmla="*/ 3429 w 3432"/>
                <a:gd name="T63" fmla="*/ 1612 h 3432"/>
                <a:gd name="T64" fmla="*/ 3404 w 3432"/>
                <a:gd name="T65" fmla="*/ 2024 h 3432"/>
                <a:gd name="T66" fmla="*/ 3287 w 3432"/>
                <a:gd name="T67" fmla="*/ 2406 h 3432"/>
                <a:gd name="T68" fmla="*/ 3089 w 3432"/>
                <a:gd name="T69" fmla="*/ 2745 h 3432"/>
                <a:gd name="T70" fmla="*/ 2820 w 3432"/>
                <a:gd name="T71" fmla="*/ 3027 h 3432"/>
                <a:gd name="T72" fmla="*/ 2495 w 3432"/>
                <a:gd name="T73" fmla="*/ 3245 h 3432"/>
                <a:gd name="T74" fmla="*/ 2123 w 3432"/>
                <a:gd name="T75" fmla="*/ 3383 h 3432"/>
                <a:gd name="T76" fmla="*/ 1715 w 3432"/>
                <a:gd name="T77" fmla="*/ 3432 h 3432"/>
                <a:gd name="T78" fmla="*/ 1309 w 3432"/>
                <a:gd name="T79" fmla="*/ 3383 h 3432"/>
                <a:gd name="T80" fmla="*/ 937 w 3432"/>
                <a:gd name="T81" fmla="*/ 3245 h 3432"/>
                <a:gd name="T82" fmla="*/ 610 w 3432"/>
                <a:gd name="T83" fmla="*/ 3027 h 3432"/>
                <a:gd name="T84" fmla="*/ 343 w 3432"/>
                <a:gd name="T85" fmla="*/ 2745 h 3432"/>
                <a:gd name="T86" fmla="*/ 145 w 3432"/>
                <a:gd name="T87" fmla="*/ 2406 h 3432"/>
                <a:gd name="T88" fmla="*/ 28 w 3432"/>
                <a:gd name="T89" fmla="*/ 2024 h 3432"/>
                <a:gd name="T90" fmla="*/ 3 w 3432"/>
                <a:gd name="T91" fmla="*/ 1612 h 3432"/>
                <a:gd name="T92" fmla="*/ 76 w 3432"/>
                <a:gd name="T93" fmla="*/ 1213 h 3432"/>
                <a:gd name="T94" fmla="*/ 235 w 3432"/>
                <a:gd name="T95" fmla="*/ 851 h 3432"/>
                <a:gd name="T96" fmla="*/ 469 w 3432"/>
                <a:gd name="T97" fmla="*/ 538 h 3432"/>
                <a:gd name="T98" fmla="*/ 768 w 3432"/>
                <a:gd name="T99" fmla="*/ 287 h 3432"/>
                <a:gd name="T100" fmla="*/ 1118 w 3432"/>
                <a:gd name="T101" fmla="*/ 107 h 3432"/>
                <a:gd name="T102" fmla="*/ 1509 w 3432"/>
                <a:gd name="T103" fmla="*/ 12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32" h="3432">
                  <a:moveTo>
                    <a:pt x="1715" y="225"/>
                  </a:moveTo>
                  <a:lnTo>
                    <a:pt x="1618" y="228"/>
                  </a:lnTo>
                  <a:lnTo>
                    <a:pt x="1522" y="237"/>
                  </a:lnTo>
                  <a:lnTo>
                    <a:pt x="1428" y="253"/>
                  </a:lnTo>
                  <a:lnTo>
                    <a:pt x="1335" y="275"/>
                  </a:lnTo>
                  <a:lnTo>
                    <a:pt x="1245" y="302"/>
                  </a:lnTo>
                  <a:lnTo>
                    <a:pt x="1158" y="334"/>
                  </a:lnTo>
                  <a:lnTo>
                    <a:pt x="1073" y="371"/>
                  </a:lnTo>
                  <a:lnTo>
                    <a:pt x="991" y="414"/>
                  </a:lnTo>
                  <a:lnTo>
                    <a:pt x="912" y="461"/>
                  </a:lnTo>
                  <a:lnTo>
                    <a:pt x="836" y="513"/>
                  </a:lnTo>
                  <a:lnTo>
                    <a:pt x="763" y="570"/>
                  </a:lnTo>
                  <a:lnTo>
                    <a:pt x="695" y="630"/>
                  </a:lnTo>
                  <a:lnTo>
                    <a:pt x="630" y="695"/>
                  </a:lnTo>
                  <a:lnTo>
                    <a:pt x="570" y="763"/>
                  </a:lnTo>
                  <a:lnTo>
                    <a:pt x="513" y="836"/>
                  </a:lnTo>
                  <a:lnTo>
                    <a:pt x="461" y="912"/>
                  </a:lnTo>
                  <a:lnTo>
                    <a:pt x="414" y="991"/>
                  </a:lnTo>
                  <a:lnTo>
                    <a:pt x="371" y="1073"/>
                  </a:lnTo>
                  <a:lnTo>
                    <a:pt x="334" y="1158"/>
                  </a:lnTo>
                  <a:lnTo>
                    <a:pt x="302" y="1245"/>
                  </a:lnTo>
                  <a:lnTo>
                    <a:pt x="275" y="1335"/>
                  </a:lnTo>
                  <a:lnTo>
                    <a:pt x="253" y="1428"/>
                  </a:lnTo>
                  <a:lnTo>
                    <a:pt x="237" y="1522"/>
                  </a:lnTo>
                  <a:lnTo>
                    <a:pt x="228" y="1618"/>
                  </a:lnTo>
                  <a:lnTo>
                    <a:pt x="225" y="1716"/>
                  </a:lnTo>
                  <a:lnTo>
                    <a:pt x="228" y="1814"/>
                  </a:lnTo>
                  <a:lnTo>
                    <a:pt x="237" y="1910"/>
                  </a:lnTo>
                  <a:lnTo>
                    <a:pt x="253" y="2004"/>
                  </a:lnTo>
                  <a:lnTo>
                    <a:pt x="275" y="2097"/>
                  </a:lnTo>
                  <a:lnTo>
                    <a:pt x="302" y="2187"/>
                  </a:lnTo>
                  <a:lnTo>
                    <a:pt x="334" y="2274"/>
                  </a:lnTo>
                  <a:lnTo>
                    <a:pt x="371" y="2359"/>
                  </a:lnTo>
                  <a:lnTo>
                    <a:pt x="414" y="2441"/>
                  </a:lnTo>
                  <a:lnTo>
                    <a:pt x="461" y="2520"/>
                  </a:lnTo>
                  <a:lnTo>
                    <a:pt x="513" y="2596"/>
                  </a:lnTo>
                  <a:lnTo>
                    <a:pt x="570" y="2669"/>
                  </a:lnTo>
                  <a:lnTo>
                    <a:pt x="630" y="2737"/>
                  </a:lnTo>
                  <a:lnTo>
                    <a:pt x="695" y="2802"/>
                  </a:lnTo>
                  <a:lnTo>
                    <a:pt x="763" y="2862"/>
                  </a:lnTo>
                  <a:lnTo>
                    <a:pt x="836" y="2919"/>
                  </a:lnTo>
                  <a:lnTo>
                    <a:pt x="912" y="2971"/>
                  </a:lnTo>
                  <a:lnTo>
                    <a:pt x="991" y="3018"/>
                  </a:lnTo>
                  <a:lnTo>
                    <a:pt x="1073" y="3061"/>
                  </a:lnTo>
                  <a:lnTo>
                    <a:pt x="1158" y="3098"/>
                  </a:lnTo>
                  <a:lnTo>
                    <a:pt x="1245" y="3130"/>
                  </a:lnTo>
                  <a:lnTo>
                    <a:pt x="1335" y="3157"/>
                  </a:lnTo>
                  <a:lnTo>
                    <a:pt x="1428" y="3179"/>
                  </a:lnTo>
                  <a:lnTo>
                    <a:pt x="1522" y="3195"/>
                  </a:lnTo>
                  <a:lnTo>
                    <a:pt x="1618" y="3204"/>
                  </a:lnTo>
                  <a:lnTo>
                    <a:pt x="1715" y="3207"/>
                  </a:lnTo>
                  <a:lnTo>
                    <a:pt x="1814" y="3204"/>
                  </a:lnTo>
                  <a:lnTo>
                    <a:pt x="1910" y="3195"/>
                  </a:lnTo>
                  <a:lnTo>
                    <a:pt x="2004" y="3179"/>
                  </a:lnTo>
                  <a:lnTo>
                    <a:pt x="2097" y="3157"/>
                  </a:lnTo>
                  <a:lnTo>
                    <a:pt x="2187" y="3130"/>
                  </a:lnTo>
                  <a:lnTo>
                    <a:pt x="2274" y="3098"/>
                  </a:lnTo>
                  <a:lnTo>
                    <a:pt x="2359" y="3061"/>
                  </a:lnTo>
                  <a:lnTo>
                    <a:pt x="2441" y="3018"/>
                  </a:lnTo>
                  <a:lnTo>
                    <a:pt x="2520" y="2971"/>
                  </a:lnTo>
                  <a:lnTo>
                    <a:pt x="2596" y="2919"/>
                  </a:lnTo>
                  <a:lnTo>
                    <a:pt x="2669" y="2862"/>
                  </a:lnTo>
                  <a:lnTo>
                    <a:pt x="2737" y="2802"/>
                  </a:lnTo>
                  <a:lnTo>
                    <a:pt x="2802" y="2737"/>
                  </a:lnTo>
                  <a:lnTo>
                    <a:pt x="2862" y="2669"/>
                  </a:lnTo>
                  <a:lnTo>
                    <a:pt x="2919" y="2596"/>
                  </a:lnTo>
                  <a:lnTo>
                    <a:pt x="2971" y="2520"/>
                  </a:lnTo>
                  <a:lnTo>
                    <a:pt x="3018" y="2441"/>
                  </a:lnTo>
                  <a:lnTo>
                    <a:pt x="3061" y="2359"/>
                  </a:lnTo>
                  <a:lnTo>
                    <a:pt x="3098" y="2274"/>
                  </a:lnTo>
                  <a:lnTo>
                    <a:pt x="3130" y="2187"/>
                  </a:lnTo>
                  <a:lnTo>
                    <a:pt x="3157" y="2097"/>
                  </a:lnTo>
                  <a:lnTo>
                    <a:pt x="3179" y="2004"/>
                  </a:lnTo>
                  <a:lnTo>
                    <a:pt x="3195" y="1910"/>
                  </a:lnTo>
                  <a:lnTo>
                    <a:pt x="3204" y="1814"/>
                  </a:lnTo>
                  <a:lnTo>
                    <a:pt x="3207" y="1716"/>
                  </a:lnTo>
                  <a:lnTo>
                    <a:pt x="3204" y="1618"/>
                  </a:lnTo>
                  <a:lnTo>
                    <a:pt x="3195" y="1522"/>
                  </a:lnTo>
                  <a:lnTo>
                    <a:pt x="3179" y="1428"/>
                  </a:lnTo>
                  <a:lnTo>
                    <a:pt x="3157" y="1335"/>
                  </a:lnTo>
                  <a:lnTo>
                    <a:pt x="3130" y="1245"/>
                  </a:lnTo>
                  <a:lnTo>
                    <a:pt x="3098" y="1158"/>
                  </a:lnTo>
                  <a:lnTo>
                    <a:pt x="3061" y="1073"/>
                  </a:lnTo>
                  <a:lnTo>
                    <a:pt x="3018" y="991"/>
                  </a:lnTo>
                  <a:lnTo>
                    <a:pt x="2971" y="912"/>
                  </a:lnTo>
                  <a:lnTo>
                    <a:pt x="2919" y="836"/>
                  </a:lnTo>
                  <a:lnTo>
                    <a:pt x="2862" y="763"/>
                  </a:lnTo>
                  <a:lnTo>
                    <a:pt x="2802" y="695"/>
                  </a:lnTo>
                  <a:lnTo>
                    <a:pt x="2737" y="630"/>
                  </a:lnTo>
                  <a:lnTo>
                    <a:pt x="2669" y="570"/>
                  </a:lnTo>
                  <a:lnTo>
                    <a:pt x="2596" y="513"/>
                  </a:lnTo>
                  <a:lnTo>
                    <a:pt x="2520" y="461"/>
                  </a:lnTo>
                  <a:lnTo>
                    <a:pt x="2441" y="414"/>
                  </a:lnTo>
                  <a:lnTo>
                    <a:pt x="2359" y="371"/>
                  </a:lnTo>
                  <a:lnTo>
                    <a:pt x="2274" y="334"/>
                  </a:lnTo>
                  <a:lnTo>
                    <a:pt x="2187" y="302"/>
                  </a:lnTo>
                  <a:lnTo>
                    <a:pt x="2097" y="275"/>
                  </a:lnTo>
                  <a:lnTo>
                    <a:pt x="2004" y="253"/>
                  </a:lnTo>
                  <a:lnTo>
                    <a:pt x="1910" y="237"/>
                  </a:lnTo>
                  <a:lnTo>
                    <a:pt x="1814" y="228"/>
                  </a:lnTo>
                  <a:lnTo>
                    <a:pt x="1715" y="225"/>
                  </a:lnTo>
                  <a:close/>
                  <a:moveTo>
                    <a:pt x="1715" y="0"/>
                  </a:moveTo>
                  <a:lnTo>
                    <a:pt x="1820" y="3"/>
                  </a:lnTo>
                  <a:lnTo>
                    <a:pt x="1923" y="12"/>
                  </a:lnTo>
                  <a:lnTo>
                    <a:pt x="2024" y="28"/>
                  </a:lnTo>
                  <a:lnTo>
                    <a:pt x="2123" y="49"/>
                  </a:lnTo>
                  <a:lnTo>
                    <a:pt x="2219" y="76"/>
                  </a:lnTo>
                  <a:lnTo>
                    <a:pt x="2314" y="107"/>
                  </a:lnTo>
                  <a:lnTo>
                    <a:pt x="2406" y="145"/>
                  </a:lnTo>
                  <a:lnTo>
                    <a:pt x="2495" y="187"/>
                  </a:lnTo>
                  <a:lnTo>
                    <a:pt x="2581" y="235"/>
                  </a:lnTo>
                  <a:lnTo>
                    <a:pt x="2664" y="287"/>
                  </a:lnTo>
                  <a:lnTo>
                    <a:pt x="2745" y="343"/>
                  </a:lnTo>
                  <a:lnTo>
                    <a:pt x="2820" y="405"/>
                  </a:lnTo>
                  <a:lnTo>
                    <a:pt x="2894" y="469"/>
                  </a:lnTo>
                  <a:lnTo>
                    <a:pt x="2963" y="538"/>
                  </a:lnTo>
                  <a:lnTo>
                    <a:pt x="3027" y="612"/>
                  </a:lnTo>
                  <a:lnTo>
                    <a:pt x="3089" y="687"/>
                  </a:lnTo>
                  <a:lnTo>
                    <a:pt x="3145" y="768"/>
                  </a:lnTo>
                  <a:lnTo>
                    <a:pt x="3197" y="851"/>
                  </a:lnTo>
                  <a:lnTo>
                    <a:pt x="3245" y="937"/>
                  </a:lnTo>
                  <a:lnTo>
                    <a:pt x="3287" y="1026"/>
                  </a:lnTo>
                  <a:lnTo>
                    <a:pt x="3325" y="1118"/>
                  </a:lnTo>
                  <a:lnTo>
                    <a:pt x="3356" y="1213"/>
                  </a:lnTo>
                  <a:lnTo>
                    <a:pt x="3383" y="1309"/>
                  </a:lnTo>
                  <a:lnTo>
                    <a:pt x="3404" y="1408"/>
                  </a:lnTo>
                  <a:lnTo>
                    <a:pt x="3420" y="1509"/>
                  </a:lnTo>
                  <a:lnTo>
                    <a:pt x="3429" y="1612"/>
                  </a:lnTo>
                  <a:lnTo>
                    <a:pt x="3432" y="1716"/>
                  </a:lnTo>
                  <a:lnTo>
                    <a:pt x="3429" y="1820"/>
                  </a:lnTo>
                  <a:lnTo>
                    <a:pt x="3420" y="1923"/>
                  </a:lnTo>
                  <a:lnTo>
                    <a:pt x="3404" y="2024"/>
                  </a:lnTo>
                  <a:lnTo>
                    <a:pt x="3383" y="2123"/>
                  </a:lnTo>
                  <a:lnTo>
                    <a:pt x="3356" y="2219"/>
                  </a:lnTo>
                  <a:lnTo>
                    <a:pt x="3325" y="2314"/>
                  </a:lnTo>
                  <a:lnTo>
                    <a:pt x="3287" y="2406"/>
                  </a:lnTo>
                  <a:lnTo>
                    <a:pt x="3245" y="2495"/>
                  </a:lnTo>
                  <a:lnTo>
                    <a:pt x="3197" y="2581"/>
                  </a:lnTo>
                  <a:lnTo>
                    <a:pt x="3145" y="2664"/>
                  </a:lnTo>
                  <a:lnTo>
                    <a:pt x="3089" y="2745"/>
                  </a:lnTo>
                  <a:lnTo>
                    <a:pt x="3027" y="2820"/>
                  </a:lnTo>
                  <a:lnTo>
                    <a:pt x="2963" y="2894"/>
                  </a:lnTo>
                  <a:lnTo>
                    <a:pt x="2894" y="2963"/>
                  </a:lnTo>
                  <a:lnTo>
                    <a:pt x="2820" y="3027"/>
                  </a:lnTo>
                  <a:lnTo>
                    <a:pt x="2745" y="3089"/>
                  </a:lnTo>
                  <a:lnTo>
                    <a:pt x="2664" y="3145"/>
                  </a:lnTo>
                  <a:lnTo>
                    <a:pt x="2581" y="3197"/>
                  </a:lnTo>
                  <a:lnTo>
                    <a:pt x="2495" y="3245"/>
                  </a:lnTo>
                  <a:lnTo>
                    <a:pt x="2406" y="3287"/>
                  </a:lnTo>
                  <a:lnTo>
                    <a:pt x="2314" y="3325"/>
                  </a:lnTo>
                  <a:lnTo>
                    <a:pt x="2219" y="3356"/>
                  </a:lnTo>
                  <a:lnTo>
                    <a:pt x="2123" y="3383"/>
                  </a:lnTo>
                  <a:lnTo>
                    <a:pt x="2024" y="3404"/>
                  </a:lnTo>
                  <a:lnTo>
                    <a:pt x="1923" y="3420"/>
                  </a:lnTo>
                  <a:lnTo>
                    <a:pt x="1820" y="3429"/>
                  </a:lnTo>
                  <a:lnTo>
                    <a:pt x="1715" y="3432"/>
                  </a:lnTo>
                  <a:lnTo>
                    <a:pt x="1612" y="3429"/>
                  </a:lnTo>
                  <a:lnTo>
                    <a:pt x="1509" y="3420"/>
                  </a:lnTo>
                  <a:lnTo>
                    <a:pt x="1408" y="3404"/>
                  </a:lnTo>
                  <a:lnTo>
                    <a:pt x="1309" y="3383"/>
                  </a:lnTo>
                  <a:lnTo>
                    <a:pt x="1213" y="3356"/>
                  </a:lnTo>
                  <a:lnTo>
                    <a:pt x="1118" y="3325"/>
                  </a:lnTo>
                  <a:lnTo>
                    <a:pt x="1025" y="3287"/>
                  </a:lnTo>
                  <a:lnTo>
                    <a:pt x="937" y="3245"/>
                  </a:lnTo>
                  <a:lnTo>
                    <a:pt x="851" y="3197"/>
                  </a:lnTo>
                  <a:lnTo>
                    <a:pt x="768" y="3145"/>
                  </a:lnTo>
                  <a:lnTo>
                    <a:pt x="687" y="3089"/>
                  </a:lnTo>
                  <a:lnTo>
                    <a:pt x="610" y="3027"/>
                  </a:lnTo>
                  <a:lnTo>
                    <a:pt x="538" y="2963"/>
                  </a:lnTo>
                  <a:lnTo>
                    <a:pt x="469" y="2894"/>
                  </a:lnTo>
                  <a:lnTo>
                    <a:pt x="405" y="2820"/>
                  </a:lnTo>
                  <a:lnTo>
                    <a:pt x="343" y="2745"/>
                  </a:lnTo>
                  <a:lnTo>
                    <a:pt x="287" y="2664"/>
                  </a:lnTo>
                  <a:lnTo>
                    <a:pt x="235" y="2581"/>
                  </a:lnTo>
                  <a:lnTo>
                    <a:pt x="187" y="2495"/>
                  </a:lnTo>
                  <a:lnTo>
                    <a:pt x="145" y="2406"/>
                  </a:lnTo>
                  <a:lnTo>
                    <a:pt x="107" y="2314"/>
                  </a:lnTo>
                  <a:lnTo>
                    <a:pt x="76" y="2219"/>
                  </a:lnTo>
                  <a:lnTo>
                    <a:pt x="49" y="2123"/>
                  </a:lnTo>
                  <a:lnTo>
                    <a:pt x="28" y="2024"/>
                  </a:lnTo>
                  <a:lnTo>
                    <a:pt x="12" y="1923"/>
                  </a:lnTo>
                  <a:lnTo>
                    <a:pt x="3" y="1820"/>
                  </a:lnTo>
                  <a:lnTo>
                    <a:pt x="0" y="1716"/>
                  </a:lnTo>
                  <a:lnTo>
                    <a:pt x="3" y="1612"/>
                  </a:lnTo>
                  <a:lnTo>
                    <a:pt x="12" y="1509"/>
                  </a:lnTo>
                  <a:lnTo>
                    <a:pt x="28" y="1408"/>
                  </a:lnTo>
                  <a:lnTo>
                    <a:pt x="49" y="1309"/>
                  </a:lnTo>
                  <a:lnTo>
                    <a:pt x="76" y="1213"/>
                  </a:lnTo>
                  <a:lnTo>
                    <a:pt x="107" y="1118"/>
                  </a:lnTo>
                  <a:lnTo>
                    <a:pt x="145" y="1026"/>
                  </a:lnTo>
                  <a:lnTo>
                    <a:pt x="187" y="937"/>
                  </a:lnTo>
                  <a:lnTo>
                    <a:pt x="235" y="851"/>
                  </a:lnTo>
                  <a:lnTo>
                    <a:pt x="287" y="768"/>
                  </a:lnTo>
                  <a:lnTo>
                    <a:pt x="343" y="687"/>
                  </a:lnTo>
                  <a:lnTo>
                    <a:pt x="405" y="612"/>
                  </a:lnTo>
                  <a:lnTo>
                    <a:pt x="469" y="538"/>
                  </a:lnTo>
                  <a:lnTo>
                    <a:pt x="538" y="469"/>
                  </a:lnTo>
                  <a:lnTo>
                    <a:pt x="610" y="405"/>
                  </a:lnTo>
                  <a:lnTo>
                    <a:pt x="687" y="343"/>
                  </a:lnTo>
                  <a:lnTo>
                    <a:pt x="768" y="287"/>
                  </a:lnTo>
                  <a:lnTo>
                    <a:pt x="851" y="235"/>
                  </a:lnTo>
                  <a:lnTo>
                    <a:pt x="937" y="187"/>
                  </a:lnTo>
                  <a:lnTo>
                    <a:pt x="1025" y="145"/>
                  </a:lnTo>
                  <a:lnTo>
                    <a:pt x="1118" y="107"/>
                  </a:lnTo>
                  <a:lnTo>
                    <a:pt x="1213" y="76"/>
                  </a:lnTo>
                  <a:lnTo>
                    <a:pt x="1309" y="49"/>
                  </a:lnTo>
                  <a:lnTo>
                    <a:pt x="1408" y="28"/>
                  </a:lnTo>
                  <a:lnTo>
                    <a:pt x="1509" y="12"/>
                  </a:lnTo>
                  <a:lnTo>
                    <a:pt x="1612" y="3"/>
                  </a:lnTo>
                  <a:lnTo>
                    <a:pt x="17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dirty="0">
                <a:solidFill>
                  <a:schemeClr val="bg1">
                    <a:lumMod val="65000"/>
                  </a:schemeClr>
                </a:solidFill>
              </a:endParaRPr>
            </a:p>
          </p:txBody>
        </p:sp>
        <p:sp>
          <p:nvSpPr>
            <p:cNvPr id="27" name="Freeform 15">
              <a:extLst>
                <a:ext uri="{FF2B5EF4-FFF2-40B4-BE49-F238E27FC236}">
                  <a16:creationId xmlns:a16="http://schemas.microsoft.com/office/drawing/2014/main" id="{2047F227-C091-6231-DA31-DE6E4C3C8A8C}"/>
                </a:ext>
              </a:extLst>
            </p:cNvPr>
            <p:cNvSpPr>
              <a:spLocks/>
            </p:cNvSpPr>
            <p:nvPr/>
          </p:nvSpPr>
          <p:spPr bwMode="auto">
            <a:xfrm>
              <a:off x="2492375" y="3625850"/>
              <a:ext cx="644525" cy="473075"/>
            </a:xfrm>
            <a:custGeom>
              <a:avLst/>
              <a:gdLst>
                <a:gd name="T0" fmla="*/ 1514 w 1626"/>
                <a:gd name="T1" fmla="*/ 0 h 1190"/>
                <a:gd name="T2" fmla="*/ 1536 w 1626"/>
                <a:gd name="T3" fmla="*/ 2 h 1190"/>
                <a:gd name="T4" fmla="*/ 1557 w 1626"/>
                <a:gd name="T5" fmla="*/ 8 h 1190"/>
                <a:gd name="T6" fmla="*/ 1575 w 1626"/>
                <a:gd name="T7" fmla="*/ 19 h 1190"/>
                <a:gd name="T8" fmla="*/ 1593 w 1626"/>
                <a:gd name="T9" fmla="*/ 33 h 1190"/>
                <a:gd name="T10" fmla="*/ 1608 w 1626"/>
                <a:gd name="T11" fmla="*/ 51 h 1190"/>
                <a:gd name="T12" fmla="*/ 1618 w 1626"/>
                <a:gd name="T13" fmla="*/ 71 h 1190"/>
                <a:gd name="T14" fmla="*/ 1624 w 1626"/>
                <a:gd name="T15" fmla="*/ 92 h 1190"/>
                <a:gd name="T16" fmla="*/ 1626 w 1626"/>
                <a:gd name="T17" fmla="*/ 112 h 1190"/>
                <a:gd name="T18" fmla="*/ 1624 w 1626"/>
                <a:gd name="T19" fmla="*/ 134 h 1190"/>
                <a:gd name="T20" fmla="*/ 1618 w 1626"/>
                <a:gd name="T21" fmla="*/ 155 h 1190"/>
                <a:gd name="T22" fmla="*/ 1608 w 1626"/>
                <a:gd name="T23" fmla="*/ 175 h 1190"/>
                <a:gd name="T24" fmla="*/ 1593 w 1626"/>
                <a:gd name="T25" fmla="*/ 193 h 1190"/>
                <a:gd name="T26" fmla="*/ 629 w 1626"/>
                <a:gd name="T27" fmla="*/ 1157 h 1190"/>
                <a:gd name="T28" fmla="*/ 629 w 1626"/>
                <a:gd name="T29" fmla="*/ 1157 h 1190"/>
                <a:gd name="T30" fmla="*/ 611 w 1626"/>
                <a:gd name="T31" fmla="*/ 1171 h 1190"/>
                <a:gd name="T32" fmla="*/ 591 w 1626"/>
                <a:gd name="T33" fmla="*/ 1182 h 1190"/>
                <a:gd name="T34" fmla="*/ 571 w 1626"/>
                <a:gd name="T35" fmla="*/ 1188 h 1190"/>
                <a:gd name="T36" fmla="*/ 550 w 1626"/>
                <a:gd name="T37" fmla="*/ 1190 h 1190"/>
                <a:gd name="T38" fmla="*/ 528 w 1626"/>
                <a:gd name="T39" fmla="*/ 1188 h 1190"/>
                <a:gd name="T40" fmla="*/ 507 w 1626"/>
                <a:gd name="T41" fmla="*/ 1182 h 1190"/>
                <a:gd name="T42" fmla="*/ 487 w 1626"/>
                <a:gd name="T43" fmla="*/ 1171 h 1190"/>
                <a:gd name="T44" fmla="*/ 470 w 1626"/>
                <a:gd name="T45" fmla="*/ 1157 h 1190"/>
                <a:gd name="T46" fmla="*/ 33 w 1626"/>
                <a:gd name="T47" fmla="*/ 720 h 1190"/>
                <a:gd name="T48" fmla="*/ 18 w 1626"/>
                <a:gd name="T49" fmla="*/ 702 h 1190"/>
                <a:gd name="T50" fmla="*/ 8 w 1626"/>
                <a:gd name="T51" fmla="*/ 682 h 1190"/>
                <a:gd name="T52" fmla="*/ 2 w 1626"/>
                <a:gd name="T53" fmla="*/ 662 h 1190"/>
                <a:gd name="T54" fmla="*/ 0 w 1626"/>
                <a:gd name="T55" fmla="*/ 640 h 1190"/>
                <a:gd name="T56" fmla="*/ 2 w 1626"/>
                <a:gd name="T57" fmla="*/ 619 h 1190"/>
                <a:gd name="T58" fmla="*/ 8 w 1626"/>
                <a:gd name="T59" fmla="*/ 598 h 1190"/>
                <a:gd name="T60" fmla="*/ 18 w 1626"/>
                <a:gd name="T61" fmla="*/ 578 h 1190"/>
                <a:gd name="T62" fmla="*/ 33 w 1626"/>
                <a:gd name="T63" fmla="*/ 561 h 1190"/>
                <a:gd name="T64" fmla="*/ 51 w 1626"/>
                <a:gd name="T65" fmla="*/ 546 h 1190"/>
                <a:gd name="T66" fmla="*/ 69 w 1626"/>
                <a:gd name="T67" fmla="*/ 536 h 1190"/>
                <a:gd name="T68" fmla="*/ 90 w 1626"/>
                <a:gd name="T69" fmla="*/ 529 h 1190"/>
                <a:gd name="T70" fmla="*/ 112 w 1626"/>
                <a:gd name="T71" fmla="*/ 527 h 1190"/>
                <a:gd name="T72" fmla="*/ 134 w 1626"/>
                <a:gd name="T73" fmla="*/ 529 h 1190"/>
                <a:gd name="T74" fmla="*/ 155 w 1626"/>
                <a:gd name="T75" fmla="*/ 536 h 1190"/>
                <a:gd name="T76" fmla="*/ 174 w 1626"/>
                <a:gd name="T77" fmla="*/ 546 h 1190"/>
                <a:gd name="T78" fmla="*/ 192 w 1626"/>
                <a:gd name="T79" fmla="*/ 561 h 1190"/>
                <a:gd name="T80" fmla="*/ 550 w 1626"/>
                <a:gd name="T81" fmla="*/ 918 h 1190"/>
                <a:gd name="T82" fmla="*/ 1434 w 1626"/>
                <a:gd name="T83" fmla="*/ 33 h 1190"/>
                <a:gd name="T84" fmla="*/ 1452 w 1626"/>
                <a:gd name="T85" fmla="*/ 19 h 1190"/>
                <a:gd name="T86" fmla="*/ 1471 w 1626"/>
                <a:gd name="T87" fmla="*/ 8 h 1190"/>
                <a:gd name="T88" fmla="*/ 1492 w 1626"/>
                <a:gd name="T89" fmla="*/ 2 h 1190"/>
                <a:gd name="T90" fmla="*/ 1514 w 1626"/>
                <a:gd name="T91"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6" h="1190">
                  <a:moveTo>
                    <a:pt x="1514" y="0"/>
                  </a:moveTo>
                  <a:lnTo>
                    <a:pt x="1536" y="2"/>
                  </a:lnTo>
                  <a:lnTo>
                    <a:pt x="1557" y="8"/>
                  </a:lnTo>
                  <a:lnTo>
                    <a:pt x="1575" y="19"/>
                  </a:lnTo>
                  <a:lnTo>
                    <a:pt x="1593" y="33"/>
                  </a:lnTo>
                  <a:lnTo>
                    <a:pt x="1608" y="51"/>
                  </a:lnTo>
                  <a:lnTo>
                    <a:pt x="1618" y="71"/>
                  </a:lnTo>
                  <a:lnTo>
                    <a:pt x="1624" y="92"/>
                  </a:lnTo>
                  <a:lnTo>
                    <a:pt x="1626" y="112"/>
                  </a:lnTo>
                  <a:lnTo>
                    <a:pt x="1624" y="134"/>
                  </a:lnTo>
                  <a:lnTo>
                    <a:pt x="1618" y="155"/>
                  </a:lnTo>
                  <a:lnTo>
                    <a:pt x="1608" y="175"/>
                  </a:lnTo>
                  <a:lnTo>
                    <a:pt x="1593" y="193"/>
                  </a:lnTo>
                  <a:lnTo>
                    <a:pt x="629" y="1157"/>
                  </a:lnTo>
                  <a:lnTo>
                    <a:pt x="629" y="1157"/>
                  </a:lnTo>
                  <a:lnTo>
                    <a:pt x="611" y="1171"/>
                  </a:lnTo>
                  <a:lnTo>
                    <a:pt x="591" y="1182"/>
                  </a:lnTo>
                  <a:lnTo>
                    <a:pt x="571" y="1188"/>
                  </a:lnTo>
                  <a:lnTo>
                    <a:pt x="550" y="1190"/>
                  </a:lnTo>
                  <a:lnTo>
                    <a:pt x="528" y="1188"/>
                  </a:lnTo>
                  <a:lnTo>
                    <a:pt x="507" y="1182"/>
                  </a:lnTo>
                  <a:lnTo>
                    <a:pt x="487" y="1171"/>
                  </a:lnTo>
                  <a:lnTo>
                    <a:pt x="470" y="1157"/>
                  </a:lnTo>
                  <a:lnTo>
                    <a:pt x="33" y="720"/>
                  </a:lnTo>
                  <a:lnTo>
                    <a:pt x="18" y="702"/>
                  </a:lnTo>
                  <a:lnTo>
                    <a:pt x="8" y="682"/>
                  </a:lnTo>
                  <a:lnTo>
                    <a:pt x="2" y="662"/>
                  </a:lnTo>
                  <a:lnTo>
                    <a:pt x="0" y="640"/>
                  </a:lnTo>
                  <a:lnTo>
                    <a:pt x="2" y="619"/>
                  </a:lnTo>
                  <a:lnTo>
                    <a:pt x="8" y="598"/>
                  </a:lnTo>
                  <a:lnTo>
                    <a:pt x="18" y="578"/>
                  </a:lnTo>
                  <a:lnTo>
                    <a:pt x="33" y="561"/>
                  </a:lnTo>
                  <a:lnTo>
                    <a:pt x="51" y="546"/>
                  </a:lnTo>
                  <a:lnTo>
                    <a:pt x="69" y="536"/>
                  </a:lnTo>
                  <a:lnTo>
                    <a:pt x="90" y="529"/>
                  </a:lnTo>
                  <a:lnTo>
                    <a:pt x="112" y="527"/>
                  </a:lnTo>
                  <a:lnTo>
                    <a:pt x="134" y="529"/>
                  </a:lnTo>
                  <a:lnTo>
                    <a:pt x="155" y="536"/>
                  </a:lnTo>
                  <a:lnTo>
                    <a:pt x="174" y="546"/>
                  </a:lnTo>
                  <a:lnTo>
                    <a:pt x="192" y="561"/>
                  </a:lnTo>
                  <a:lnTo>
                    <a:pt x="550" y="918"/>
                  </a:lnTo>
                  <a:lnTo>
                    <a:pt x="1434" y="33"/>
                  </a:lnTo>
                  <a:lnTo>
                    <a:pt x="1452" y="19"/>
                  </a:lnTo>
                  <a:lnTo>
                    <a:pt x="1471" y="8"/>
                  </a:lnTo>
                  <a:lnTo>
                    <a:pt x="1492" y="2"/>
                  </a:lnTo>
                  <a:lnTo>
                    <a:pt x="15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dirty="0">
                <a:solidFill>
                  <a:schemeClr val="bg1">
                    <a:lumMod val="65000"/>
                  </a:schemeClr>
                </a:solidFill>
              </a:endParaRPr>
            </a:p>
          </p:txBody>
        </p:sp>
      </p:grpSp>
      <p:grpSp>
        <p:nvGrpSpPr>
          <p:cNvPr id="28" name="Group 27">
            <a:extLst>
              <a:ext uri="{FF2B5EF4-FFF2-40B4-BE49-F238E27FC236}">
                <a16:creationId xmlns:a16="http://schemas.microsoft.com/office/drawing/2014/main" id="{1E48D3B9-0387-BD4A-AE43-0A0C75C2FE39}"/>
              </a:ext>
            </a:extLst>
          </p:cNvPr>
          <p:cNvGrpSpPr/>
          <p:nvPr/>
        </p:nvGrpSpPr>
        <p:grpSpPr>
          <a:xfrm>
            <a:off x="474607" y="2941389"/>
            <a:ext cx="474222" cy="707887"/>
            <a:chOff x="2133600" y="3181350"/>
            <a:chExt cx="1362075" cy="1362075"/>
          </a:xfrm>
          <a:solidFill>
            <a:schemeClr val="accent1"/>
          </a:solidFill>
        </p:grpSpPr>
        <p:sp>
          <p:nvSpPr>
            <p:cNvPr id="29" name="Freeform 14">
              <a:extLst>
                <a:ext uri="{FF2B5EF4-FFF2-40B4-BE49-F238E27FC236}">
                  <a16:creationId xmlns:a16="http://schemas.microsoft.com/office/drawing/2014/main" id="{71752AF3-C27F-BB37-F566-0CDCD04FB632}"/>
                </a:ext>
              </a:extLst>
            </p:cNvPr>
            <p:cNvSpPr>
              <a:spLocks noEditPoints="1"/>
            </p:cNvSpPr>
            <p:nvPr/>
          </p:nvSpPr>
          <p:spPr bwMode="auto">
            <a:xfrm>
              <a:off x="2133600" y="3181350"/>
              <a:ext cx="1362075" cy="1362075"/>
            </a:xfrm>
            <a:custGeom>
              <a:avLst/>
              <a:gdLst>
                <a:gd name="T0" fmla="*/ 1428 w 3432"/>
                <a:gd name="T1" fmla="*/ 253 h 3432"/>
                <a:gd name="T2" fmla="*/ 1073 w 3432"/>
                <a:gd name="T3" fmla="*/ 371 h 3432"/>
                <a:gd name="T4" fmla="*/ 763 w 3432"/>
                <a:gd name="T5" fmla="*/ 570 h 3432"/>
                <a:gd name="T6" fmla="*/ 513 w 3432"/>
                <a:gd name="T7" fmla="*/ 836 h 3432"/>
                <a:gd name="T8" fmla="*/ 334 w 3432"/>
                <a:gd name="T9" fmla="*/ 1158 h 3432"/>
                <a:gd name="T10" fmla="*/ 237 w 3432"/>
                <a:gd name="T11" fmla="*/ 1522 h 3432"/>
                <a:gd name="T12" fmla="*/ 237 w 3432"/>
                <a:gd name="T13" fmla="*/ 1910 h 3432"/>
                <a:gd name="T14" fmla="*/ 334 w 3432"/>
                <a:gd name="T15" fmla="*/ 2274 h 3432"/>
                <a:gd name="T16" fmla="*/ 513 w 3432"/>
                <a:gd name="T17" fmla="*/ 2596 h 3432"/>
                <a:gd name="T18" fmla="*/ 763 w 3432"/>
                <a:gd name="T19" fmla="*/ 2862 h 3432"/>
                <a:gd name="T20" fmla="*/ 1073 w 3432"/>
                <a:gd name="T21" fmla="*/ 3061 h 3432"/>
                <a:gd name="T22" fmla="*/ 1428 w 3432"/>
                <a:gd name="T23" fmla="*/ 3179 h 3432"/>
                <a:gd name="T24" fmla="*/ 1814 w 3432"/>
                <a:gd name="T25" fmla="*/ 3204 h 3432"/>
                <a:gd name="T26" fmla="*/ 2187 w 3432"/>
                <a:gd name="T27" fmla="*/ 3130 h 3432"/>
                <a:gd name="T28" fmla="*/ 2520 w 3432"/>
                <a:gd name="T29" fmla="*/ 2971 h 3432"/>
                <a:gd name="T30" fmla="*/ 2802 w 3432"/>
                <a:gd name="T31" fmla="*/ 2737 h 3432"/>
                <a:gd name="T32" fmla="*/ 3018 w 3432"/>
                <a:gd name="T33" fmla="*/ 2441 h 3432"/>
                <a:gd name="T34" fmla="*/ 3157 w 3432"/>
                <a:gd name="T35" fmla="*/ 2097 h 3432"/>
                <a:gd name="T36" fmla="*/ 3207 w 3432"/>
                <a:gd name="T37" fmla="*/ 1716 h 3432"/>
                <a:gd name="T38" fmla="*/ 3157 w 3432"/>
                <a:gd name="T39" fmla="*/ 1335 h 3432"/>
                <a:gd name="T40" fmla="*/ 3018 w 3432"/>
                <a:gd name="T41" fmla="*/ 991 h 3432"/>
                <a:gd name="T42" fmla="*/ 2802 w 3432"/>
                <a:gd name="T43" fmla="*/ 695 h 3432"/>
                <a:gd name="T44" fmla="*/ 2520 w 3432"/>
                <a:gd name="T45" fmla="*/ 461 h 3432"/>
                <a:gd name="T46" fmla="*/ 2187 w 3432"/>
                <a:gd name="T47" fmla="*/ 302 h 3432"/>
                <a:gd name="T48" fmla="*/ 1814 w 3432"/>
                <a:gd name="T49" fmla="*/ 228 h 3432"/>
                <a:gd name="T50" fmla="*/ 1923 w 3432"/>
                <a:gd name="T51" fmla="*/ 12 h 3432"/>
                <a:gd name="T52" fmla="*/ 2314 w 3432"/>
                <a:gd name="T53" fmla="*/ 107 h 3432"/>
                <a:gd name="T54" fmla="*/ 2664 w 3432"/>
                <a:gd name="T55" fmla="*/ 287 h 3432"/>
                <a:gd name="T56" fmla="*/ 2963 w 3432"/>
                <a:gd name="T57" fmla="*/ 538 h 3432"/>
                <a:gd name="T58" fmla="*/ 3197 w 3432"/>
                <a:gd name="T59" fmla="*/ 851 h 3432"/>
                <a:gd name="T60" fmla="*/ 3356 w 3432"/>
                <a:gd name="T61" fmla="*/ 1213 h 3432"/>
                <a:gd name="T62" fmla="*/ 3429 w 3432"/>
                <a:gd name="T63" fmla="*/ 1612 h 3432"/>
                <a:gd name="T64" fmla="*/ 3404 w 3432"/>
                <a:gd name="T65" fmla="*/ 2024 h 3432"/>
                <a:gd name="T66" fmla="*/ 3287 w 3432"/>
                <a:gd name="T67" fmla="*/ 2406 h 3432"/>
                <a:gd name="T68" fmla="*/ 3089 w 3432"/>
                <a:gd name="T69" fmla="*/ 2745 h 3432"/>
                <a:gd name="T70" fmla="*/ 2820 w 3432"/>
                <a:gd name="T71" fmla="*/ 3027 h 3432"/>
                <a:gd name="T72" fmla="*/ 2495 w 3432"/>
                <a:gd name="T73" fmla="*/ 3245 h 3432"/>
                <a:gd name="T74" fmla="*/ 2123 w 3432"/>
                <a:gd name="T75" fmla="*/ 3383 h 3432"/>
                <a:gd name="T76" fmla="*/ 1715 w 3432"/>
                <a:gd name="T77" fmla="*/ 3432 h 3432"/>
                <a:gd name="T78" fmla="*/ 1309 w 3432"/>
                <a:gd name="T79" fmla="*/ 3383 h 3432"/>
                <a:gd name="T80" fmla="*/ 937 w 3432"/>
                <a:gd name="T81" fmla="*/ 3245 h 3432"/>
                <a:gd name="T82" fmla="*/ 610 w 3432"/>
                <a:gd name="T83" fmla="*/ 3027 h 3432"/>
                <a:gd name="T84" fmla="*/ 343 w 3432"/>
                <a:gd name="T85" fmla="*/ 2745 h 3432"/>
                <a:gd name="T86" fmla="*/ 145 w 3432"/>
                <a:gd name="T87" fmla="*/ 2406 h 3432"/>
                <a:gd name="T88" fmla="*/ 28 w 3432"/>
                <a:gd name="T89" fmla="*/ 2024 h 3432"/>
                <a:gd name="T90" fmla="*/ 3 w 3432"/>
                <a:gd name="T91" fmla="*/ 1612 h 3432"/>
                <a:gd name="T92" fmla="*/ 76 w 3432"/>
                <a:gd name="T93" fmla="*/ 1213 h 3432"/>
                <a:gd name="T94" fmla="*/ 235 w 3432"/>
                <a:gd name="T95" fmla="*/ 851 h 3432"/>
                <a:gd name="T96" fmla="*/ 469 w 3432"/>
                <a:gd name="T97" fmla="*/ 538 h 3432"/>
                <a:gd name="T98" fmla="*/ 768 w 3432"/>
                <a:gd name="T99" fmla="*/ 287 h 3432"/>
                <a:gd name="T100" fmla="*/ 1118 w 3432"/>
                <a:gd name="T101" fmla="*/ 107 h 3432"/>
                <a:gd name="T102" fmla="*/ 1509 w 3432"/>
                <a:gd name="T103" fmla="*/ 12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32" h="3432">
                  <a:moveTo>
                    <a:pt x="1715" y="225"/>
                  </a:moveTo>
                  <a:lnTo>
                    <a:pt x="1618" y="228"/>
                  </a:lnTo>
                  <a:lnTo>
                    <a:pt x="1522" y="237"/>
                  </a:lnTo>
                  <a:lnTo>
                    <a:pt x="1428" y="253"/>
                  </a:lnTo>
                  <a:lnTo>
                    <a:pt x="1335" y="275"/>
                  </a:lnTo>
                  <a:lnTo>
                    <a:pt x="1245" y="302"/>
                  </a:lnTo>
                  <a:lnTo>
                    <a:pt x="1158" y="334"/>
                  </a:lnTo>
                  <a:lnTo>
                    <a:pt x="1073" y="371"/>
                  </a:lnTo>
                  <a:lnTo>
                    <a:pt x="991" y="414"/>
                  </a:lnTo>
                  <a:lnTo>
                    <a:pt x="912" y="461"/>
                  </a:lnTo>
                  <a:lnTo>
                    <a:pt x="836" y="513"/>
                  </a:lnTo>
                  <a:lnTo>
                    <a:pt x="763" y="570"/>
                  </a:lnTo>
                  <a:lnTo>
                    <a:pt x="695" y="630"/>
                  </a:lnTo>
                  <a:lnTo>
                    <a:pt x="630" y="695"/>
                  </a:lnTo>
                  <a:lnTo>
                    <a:pt x="570" y="763"/>
                  </a:lnTo>
                  <a:lnTo>
                    <a:pt x="513" y="836"/>
                  </a:lnTo>
                  <a:lnTo>
                    <a:pt x="461" y="912"/>
                  </a:lnTo>
                  <a:lnTo>
                    <a:pt x="414" y="991"/>
                  </a:lnTo>
                  <a:lnTo>
                    <a:pt x="371" y="1073"/>
                  </a:lnTo>
                  <a:lnTo>
                    <a:pt x="334" y="1158"/>
                  </a:lnTo>
                  <a:lnTo>
                    <a:pt x="302" y="1245"/>
                  </a:lnTo>
                  <a:lnTo>
                    <a:pt x="275" y="1335"/>
                  </a:lnTo>
                  <a:lnTo>
                    <a:pt x="253" y="1428"/>
                  </a:lnTo>
                  <a:lnTo>
                    <a:pt x="237" y="1522"/>
                  </a:lnTo>
                  <a:lnTo>
                    <a:pt x="228" y="1618"/>
                  </a:lnTo>
                  <a:lnTo>
                    <a:pt x="225" y="1716"/>
                  </a:lnTo>
                  <a:lnTo>
                    <a:pt x="228" y="1814"/>
                  </a:lnTo>
                  <a:lnTo>
                    <a:pt x="237" y="1910"/>
                  </a:lnTo>
                  <a:lnTo>
                    <a:pt x="253" y="2004"/>
                  </a:lnTo>
                  <a:lnTo>
                    <a:pt x="275" y="2097"/>
                  </a:lnTo>
                  <a:lnTo>
                    <a:pt x="302" y="2187"/>
                  </a:lnTo>
                  <a:lnTo>
                    <a:pt x="334" y="2274"/>
                  </a:lnTo>
                  <a:lnTo>
                    <a:pt x="371" y="2359"/>
                  </a:lnTo>
                  <a:lnTo>
                    <a:pt x="414" y="2441"/>
                  </a:lnTo>
                  <a:lnTo>
                    <a:pt x="461" y="2520"/>
                  </a:lnTo>
                  <a:lnTo>
                    <a:pt x="513" y="2596"/>
                  </a:lnTo>
                  <a:lnTo>
                    <a:pt x="570" y="2669"/>
                  </a:lnTo>
                  <a:lnTo>
                    <a:pt x="630" y="2737"/>
                  </a:lnTo>
                  <a:lnTo>
                    <a:pt x="695" y="2802"/>
                  </a:lnTo>
                  <a:lnTo>
                    <a:pt x="763" y="2862"/>
                  </a:lnTo>
                  <a:lnTo>
                    <a:pt x="836" y="2919"/>
                  </a:lnTo>
                  <a:lnTo>
                    <a:pt x="912" y="2971"/>
                  </a:lnTo>
                  <a:lnTo>
                    <a:pt x="991" y="3018"/>
                  </a:lnTo>
                  <a:lnTo>
                    <a:pt x="1073" y="3061"/>
                  </a:lnTo>
                  <a:lnTo>
                    <a:pt x="1158" y="3098"/>
                  </a:lnTo>
                  <a:lnTo>
                    <a:pt x="1245" y="3130"/>
                  </a:lnTo>
                  <a:lnTo>
                    <a:pt x="1335" y="3157"/>
                  </a:lnTo>
                  <a:lnTo>
                    <a:pt x="1428" y="3179"/>
                  </a:lnTo>
                  <a:lnTo>
                    <a:pt x="1522" y="3195"/>
                  </a:lnTo>
                  <a:lnTo>
                    <a:pt x="1618" y="3204"/>
                  </a:lnTo>
                  <a:lnTo>
                    <a:pt x="1715" y="3207"/>
                  </a:lnTo>
                  <a:lnTo>
                    <a:pt x="1814" y="3204"/>
                  </a:lnTo>
                  <a:lnTo>
                    <a:pt x="1910" y="3195"/>
                  </a:lnTo>
                  <a:lnTo>
                    <a:pt x="2004" y="3179"/>
                  </a:lnTo>
                  <a:lnTo>
                    <a:pt x="2097" y="3157"/>
                  </a:lnTo>
                  <a:lnTo>
                    <a:pt x="2187" y="3130"/>
                  </a:lnTo>
                  <a:lnTo>
                    <a:pt x="2274" y="3098"/>
                  </a:lnTo>
                  <a:lnTo>
                    <a:pt x="2359" y="3061"/>
                  </a:lnTo>
                  <a:lnTo>
                    <a:pt x="2441" y="3018"/>
                  </a:lnTo>
                  <a:lnTo>
                    <a:pt x="2520" y="2971"/>
                  </a:lnTo>
                  <a:lnTo>
                    <a:pt x="2596" y="2919"/>
                  </a:lnTo>
                  <a:lnTo>
                    <a:pt x="2669" y="2862"/>
                  </a:lnTo>
                  <a:lnTo>
                    <a:pt x="2737" y="2802"/>
                  </a:lnTo>
                  <a:lnTo>
                    <a:pt x="2802" y="2737"/>
                  </a:lnTo>
                  <a:lnTo>
                    <a:pt x="2862" y="2669"/>
                  </a:lnTo>
                  <a:lnTo>
                    <a:pt x="2919" y="2596"/>
                  </a:lnTo>
                  <a:lnTo>
                    <a:pt x="2971" y="2520"/>
                  </a:lnTo>
                  <a:lnTo>
                    <a:pt x="3018" y="2441"/>
                  </a:lnTo>
                  <a:lnTo>
                    <a:pt x="3061" y="2359"/>
                  </a:lnTo>
                  <a:lnTo>
                    <a:pt x="3098" y="2274"/>
                  </a:lnTo>
                  <a:lnTo>
                    <a:pt x="3130" y="2187"/>
                  </a:lnTo>
                  <a:lnTo>
                    <a:pt x="3157" y="2097"/>
                  </a:lnTo>
                  <a:lnTo>
                    <a:pt x="3179" y="2004"/>
                  </a:lnTo>
                  <a:lnTo>
                    <a:pt x="3195" y="1910"/>
                  </a:lnTo>
                  <a:lnTo>
                    <a:pt x="3204" y="1814"/>
                  </a:lnTo>
                  <a:lnTo>
                    <a:pt x="3207" y="1716"/>
                  </a:lnTo>
                  <a:lnTo>
                    <a:pt x="3204" y="1618"/>
                  </a:lnTo>
                  <a:lnTo>
                    <a:pt x="3195" y="1522"/>
                  </a:lnTo>
                  <a:lnTo>
                    <a:pt x="3179" y="1428"/>
                  </a:lnTo>
                  <a:lnTo>
                    <a:pt x="3157" y="1335"/>
                  </a:lnTo>
                  <a:lnTo>
                    <a:pt x="3130" y="1245"/>
                  </a:lnTo>
                  <a:lnTo>
                    <a:pt x="3098" y="1158"/>
                  </a:lnTo>
                  <a:lnTo>
                    <a:pt x="3061" y="1073"/>
                  </a:lnTo>
                  <a:lnTo>
                    <a:pt x="3018" y="991"/>
                  </a:lnTo>
                  <a:lnTo>
                    <a:pt x="2971" y="912"/>
                  </a:lnTo>
                  <a:lnTo>
                    <a:pt x="2919" y="836"/>
                  </a:lnTo>
                  <a:lnTo>
                    <a:pt x="2862" y="763"/>
                  </a:lnTo>
                  <a:lnTo>
                    <a:pt x="2802" y="695"/>
                  </a:lnTo>
                  <a:lnTo>
                    <a:pt x="2737" y="630"/>
                  </a:lnTo>
                  <a:lnTo>
                    <a:pt x="2669" y="570"/>
                  </a:lnTo>
                  <a:lnTo>
                    <a:pt x="2596" y="513"/>
                  </a:lnTo>
                  <a:lnTo>
                    <a:pt x="2520" y="461"/>
                  </a:lnTo>
                  <a:lnTo>
                    <a:pt x="2441" y="414"/>
                  </a:lnTo>
                  <a:lnTo>
                    <a:pt x="2359" y="371"/>
                  </a:lnTo>
                  <a:lnTo>
                    <a:pt x="2274" y="334"/>
                  </a:lnTo>
                  <a:lnTo>
                    <a:pt x="2187" y="302"/>
                  </a:lnTo>
                  <a:lnTo>
                    <a:pt x="2097" y="275"/>
                  </a:lnTo>
                  <a:lnTo>
                    <a:pt x="2004" y="253"/>
                  </a:lnTo>
                  <a:lnTo>
                    <a:pt x="1910" y="237"/>
                  </a:lnTo>
                  <a:lnTo>
                    <a:pt x="1814" y="228"/>
                  </a:lnTo>
                  <a:lnTo>
                    <a:pt x="1715" y="225"/>
                  </a:lnTo>
                  <a:close/>
                  <a:moveTo>
                    <a:pt x="1715" y="0"/>
                  </a:moveTo>
                  <a:lnTo>
                    <a:pt x="1820" y="3"/>
                  </a:lnTo>
                  <a:lnTo>
                    <a:pt x="1923" y="12"/>
                  </a:lnTo>
                  <a:lnTo>
                    <a:pt x="2024" y="28"/>
                  </a:lnTo>
                  <a:lnTo>
                    <a:pt x="2123" y="49"/>
                  </a:lnTo>
                  <a:lnTo>
                    <a:pt x="2219" y="76"/>
                  </a:lnTo>
                  <a:lnTo>
                    <a:pt x="2314" y="107"/>
                  </a:lnTo>
                  <a:lnTo>
                    <a:pt x="2406" y="145"/>
                  </a:lnTo>
                  <a:lnTo>
                    <a:pt x="2495" y="187"/>
                  </a:lnTo>
                  <a:lnTo>
                    <a:pt x="2581" y="235"/>
                  </a:lnTo>
                  <a:lnTo>
                    <a:pt x="2664" y="287"/>
                  </a:lnTo>
                  <a:lnTo>
                    <a:pt x="2745" y="343"/>
                  </a:lnTo>
                  <a:lnTo>
                    <a:pt x="2820" y="405"/>
                  </a:lnTo>
                  <a:lnTo>
                    <a:pt x="2894" y="469"/>
                  </a:lnTo>
                  <a:lnTo>
                    <a:pt x="2963" y="538"/>
                  </a:lnTo>
                  <a:lnTo>
                    <a:pt x="3027" y="612"/>
                  </a:lnTo>
                  <a:lnTo>
                    <a:pt x="3089" y="687"/>
                  </a:lnTo>
                  <a:lnTo>
                    <a:pt x="3145" y="768"/>
                  </a:lnTo>
                  <a:lnTo>
                    <a:pt x="3197" y="851"/>
                  </a:lnTo>
                  <a:lnTo>
                    <a:pt x="3245" y="937"/>
                  </a:lnTo>
                  <a:lnTo>
                    <a:pt x="3287" y="1026"/>
                  </a:lnTo>
                  <a:lnTo>
                    <a:pt x="3325" y="1118"/>
                  </a:lnTo>
                  <a:lnTo>
                    <a:pt x="3356" y="1213"/>
                  </a:lnTo>
                  <a:lnTo>
                    <a:pt x="3383" y="1309"/>
                  </a:lnTo>
                  <a:lnTo>
                    <a:pt x="3404" y="1408"/>
                  </a:lnTo>
                  <a:lnTo>
                    <a:pt x="3420" y="1509"/>
                  </a:lnTo>
                  <a:lnTo>
                    <a:pt x="3429" y="1612"/>
                  </a:lnTo>
                  <a:lnTo>
                    <a:pt x="3432" y="1716"/>
                  </a:lnTo>
                  <a:lnTo>
                    <a:pt x="3429" y="1820"/>
                  </a:lnTo>
                  <a:lnTo>
                    <a:pt x="3420" y="1923"/>
                  </a:lnTo>
                  <a:lnTo>
                    <a:pt x="3404" y="2024"/>
                  </a:lnTo>
                  <a:lnTo>
                    <a:pt x="3383" y="2123"/>
                  </a:lnTo>
                  <a:lnTo>
                    <a:pt x="3356" y="2219"/>
                  </a:lnTo>
                  <a:lnTo>
                    <a:pt x="3325" y="2314"/>
                  </a:lnTo>
                  <a:lnTo>
                    <a:pt x="3287" y="2406"/>
                  </a:lnTo>
                  <a:lnTo>
                    <a:pt x="3245" y="2495"/>
                  </a:lnTo>
                  <a:lnTo>
                    <a:pt x="3197" y="2581"/>
                  </a:lnTo>
                  <a:lnTo>
                    <a:pt x="3145" y="2664"/>
                  </a:lnTo>
                  <a:lnTo>
                    <a:pt x="3089" y="2745"/>
                  </a:lnTo>
                  <a:lnTo>
                    <a:pt x="3027" y="2820"/>
                  </a:lnTo>
                  <a:lnTo>
                    <a:pt x="2963" y="2894"/>
                  </a:lnTo>
                  <a:lnTo>
                    <a:pt x="2894" y="2963"/>
                  </a:lnTo>
                  <a:lnTo>
                    <a:pt x="2820" y="3027"/>
                  </a:lnTo>
                  <a:lnTo>
                    <a:pt x="2745" y="3089"/>
                  </a:lnTo>
                  <a:lnTo>
                    <a:pt x="2664" y="3145"/>
                  </a:lnTo>
                  <a:lnTo>
                    <a:pt x="2581" y="3197"/>
                  </a:lnTo>
                  <a:lnTo>
                    <a:pt x="2495" y="3245"/>
                  </a:lnTo>
                  <a:lnTo>
                    <a:pt x="2406" y="3287"/>
                  </a:lnTo>
                  <a:lnTo>
                    <a:pt x="2314" y="3325"/>
                  </a:lnTo>
                  <a:lnTo>
                    <a:pt x="2219" y="3356"/>
                  </a:lnTo>
                  <a:lnTo>
                    <a:pt x="2123" y="3383"/>
                  </a:lnTo>
                  <a:lnTo>
                    <a:pt x="2024" y="3404"/>
                  </a:lnTo>
                  <a:lnTo>
                    <a:pt x="1923" y="3420"/>
                  </a:lnTo>
                  <a:lnTo>
                    <a:pt x="1820" y="3429"/>
                  </a:lnTo>
                  <a:lnTo>
                    <a:pt x="1715" y="3432"/>
                  </a:lnTo>
                  <a:lnTo>
                    <a:pt x="1612" y="3429"/>
                  </a:lnTo>
                  <a:lnTo>
                    <a:pt x="1509" y="3420"/>
                  </a:lnTo>
                  <a:lnTo>
                    <a:pt x="1408" y="3404"/>
                  </a:lnTo>
                  <a:lnTo>
                    <a:pt x="1309" y="3383"/>
                  </a:lnTo>
                  <a:lnTo>
                    <a:pt x="1213" y="3356"/>
                  </a:lnTo>
                  <a:lnTo>
                    <a:pt x="1118" y="3325"/>
                  </a:lnTo>
                  <a:lnTo>
                    <a:pt x="1025" y="3287"/>
                  </a:lnTo>
                  <a:lnTo>
                    <a:pt x="937" y="3245"/>
                  </a:lnTo>
                  <a:lnTo>
                    <a:pt x="851" y="3197"/>
                  </a:lnTo>
                  <a:lnTo>
                    <a:pt x="768" y="3145"/>
                  </a:lnTo>
                  <a:lnTo>
                    <a:pt x="687" y="3089"/>
                  </a:lnTo>
                  <a:lnTo>
                    <a:pt x="610" y="3027"/>
                  </a:lnTo>
                  <a:lnTo>
                    <a:pt x="538" y="2963"/>
                  </a:lnTo>
                  <a:lnTo>
                    <a:pt x="469" y="2894"/>
                  </a:lnTo>
                  <a:lnTo>
                    <a:pt x="405" y="2820"/>
                  </a:lnTo>
                  <a:lnTo>
                    <a:pt x="343" y="2745"/>
                  </a:lnTo>
                  <a:lnTo>
                    <a:pt x="287" y="2664"/>
                  </a:lnTo>
                  <a:lnTo>
                    <a:pt x="235" y="2581"/>
                  </a:lnTo>
                  <a:lnTo>
                    <a:pt x="187" y="2495"/>
                  </a:lnTo>
                  <a:lnTo>
                    <a:pt x="145" y="2406"/>
                  </a:lnTo>
                  <a:lnTo>
                    <a:pt x="107" y="2314"/>
                  </a:lnTo>
                  <a:lnTo>
                    <a:pt x="76" y="2219"/>
                  </a:lnTo>
                  <a:lnTo>
                    <a:pt x="49" y="2123"/>
                  </a:lnTo>
                  <a:lnTo>
                    <a:pt x="28" y="2024"/>
                  </a:lnTo>
                  <a:lnTo>
                    <a:pt x="12" y="1923"/>
                  </a:lnTo>
                  <a:lnTo>
                    <a:pt x="3" y="1820"/>
                  </a:lnTo>
                  <a:lnTo>
                    <a:pt x="0" y="1716"/>
                  </a:lnTo>
                  <a:lnTo>
                    <a:pt x="3" y="1612"/>
                  </a:lnTo>
                  <a:lnTo>
                    <a:pt x="12" y="1509"/>
                  </a:lnTo>
                  <a:lnTo>
                    <a:pt x="28" y="1408"/>
                  </a:lnTo>
                  <a:lnTo>
                    <a:pt x="49" y="1309"/>
                  </a:lnTo>
                  <a:lnTo>
                    <a:pt x="76" y="1213"/>
                  </a:lnTo>
                  <a:lnTo>
                    <a:pt x="107" y="1118"/>
                  </a:lnTo>
                  <a:lnTo>
                    <a:pt x="145" y="1026"/>
                  </a:lnTo>
                  <a:lnTo>
                    <a:pt x="187" y="937"/>
                  </a:lnTo>
                  <a:lnTo>
                    <a:pt x="235" y="851"/>
                  </a:lnTo>
                  <a:lnTo>
                    <a:pt x="287" y="768"/>
                  </a:lnTo>
                  <a:lnTo>
                    <a:pt x="343" y="687"/>
                  </a:lnTo>
                  <a:lnTo>
                    <a:pt x="405" y="612"/>
                  </a:lnTo>
                  <a:lnTo>
                    <a:pt x="469" y="538"/>
                  </a:lnTo>
                  <a:lnTo>
                    <a:pt x="538" y="469"/>
                  </a:lnTo>
                  <a:lnTo>
                    <a:pt x="610" y="405"/>
                  </a:lnTo>
                  <a:lnTo>
                    <a:pt x="687" y="343"/>
                  </a:lnTo>
                  <a:lnTo>
                    <a:pt x="768" y="287"/>
                  </a:lnTo>
                  <a:lnTo>
                    <a:pt x="851" y="235"/>
                  </a:lnTo>
                  <a:lnTo>
                    <a:pt x="937" y="187"/>
                  </a:lnTo>
                  <a:lnTo>
                    <a:pt x="1025" y="145"/>
                  </a:lnTo>
                  <a:lnTo>
                    <a:pt x="1118" y="107"/>
                  </a:lnTo>
                  <a:lnTo>
                    <a:pt x="1213" y="76"/>
                  </a:lnTo>
                  <a:lnTo>
                    <a:pt x="1309" y="49"/>
                  </a:lnTo>
                  <a:lnTo>
                    <a:pt x="1408" y="28"/>
                  </a:lnTo>
                  <a:lnTo>
                    <a:pt x="1509" y="12"/>
                  </a:lnTo>
                  <a:lnTo>
                    <a:pt x="1612" y="3"/>
                  </a:lnTo>
                  <a:lnTo>
                    <a:pt x="17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dirty="0">
                <a:solidFill>
                  <a:schemeClr val="bg1">
                    <a:lumMod val="65000"/>
                  </a:schemeClr>
                </a:solidFill>
              </a:endParaRPr>
            </a:p>
          </p:txBody>
        </p:sp>
        <p:sp>
          <p:nvSpPr>
            <p:cNvPr id="30" name="Freeform 15">
              <a:extLst>
                <a:ext uri="{FF2B5EF4-FFF2-40B4-BE49-F238E27FC236}">
                  <a16:creationId xmlns:a16="http://schemas.microsoft.com/office/drawing/2014/main" id="{056E4207-5259-993D-DEF0-096EFD498868}"/>
                </a:ext>
              </a:extLst>
            </p:cNvPr>
            <p:cNvSpPr>
              <a:spLocks/>
            </p:cNvSpPr>
            <p:nvPr/>
          </p:nvSpPr>
          <p:spPr bwMode="auto">
            <a:xfrm>
              <a:off x="2492375" y="3625850"/>
              <a:ext cx="644525" cy="473075"/>
            </a:xfrm>
            <a:custGeom>
              <a:avLst/>
              <a:gdLst>
                <a:gd name="T0" fmla="*/ 1514 w 1626"/>
                <a:gd name="T1" fmla="*/ 0 h 1190"/>
                <a:gd name="T2" fmla="*/ 1536 w 1626"/>
                <a:gd name="T3" fmla="*/ 2 h 1190"/>
                <a:gd name="T4" fmla="*/ 1557 w 1626"/>
                <a:gd name="T5" fmla="*/ 8 h 1190"/>
                <a:gd name="T6" fmla="*/ 1575 w 1626"/>
                <a:gd name="T7" fmla="*/ 19 h 1190"/>
                <a:gd name="T8" fmla="*/ 1593 w 1626"/>
                <a:gd name="T9" fmla="*/ 33 h 1190"/>
                <a:gd name="T10" fmla="*/ 1608 w 1626"/>
                <a:gd name="T11" fmla="*/ 51 h 1190"/>
                <a:gd name="T12" fmla="*/ 1618 w 1626"/>
                <a:gd name="T13" fmla="*/ 71 h 1190"/>
                <a:gd name="T14" fmla="*/ 1624 w 1626"/>
                <a:gd name="T15" fmla="*/ 92 h 1190"/>
                <a:gd name="T16" fmla="*/ 1626 w 1626"/>
                <a:gd name="T17" fmla="*/ 112 h 1190"/>
                <a:gd name="T18" fmla="*/ 1624 w 1626"/>
                <a:gd name="T19" fmla="*/ 134 h 1190"/>
                <a:gd name="T20" fmla="*/ 1618 w 1626"/>
                <a:gd name="T21" fmla="*/ 155 h 1190"/>
                <a:gd name="T22" fmla="*/ 1608 w 1626"/>
                <a:gd name="T23" fmla="*/ 175 h 1190"/>
                <a:gd name="T24" fmla="*/ 1593 w 1626"/>
                <a:gd name="T25" fmla="*/ 193 h 1190"/>
                <a:gd name="T26" fmla="*/ 629 w 1626"/>
                <a:gd name="T27" fmla="*/ 1157 h 1190"/>
                <a:gd name="T28" fmla="*/ 629 w 1626"/>
                <a:gd name="T29" fmla="*/ 1157 h 1190"/>
                <a:gd name="T30" fmla="*/ 611 w 1626"/>
                <a:gd name="T31" fmla="*/ 1171 h 1190"/>
                <a:gd name="T32" fmla="*/ 591 w 1626"/>
                <a:gd name="T33" fmla="*/ 1182 h 1190"/>
                <a:gd name="T34" fmla="*/ 571 w 1626"/>
                <a:gd name="T35" fmla="*/ 1188 h 1190"/>
                <a:gd name="T36" fmla="*/ 550 w 1626"/>
                <a:gd name="T37" fmla="*/ 1190 h 1190"/>
                <a:gd name="T38" fmla="*/ 528 w 1626"/>
                <a:gd name="T39" fmla="*/ 1188 h 1190"/>
                <a:gd name="T40" fmla="*/ 507 w 1626"/>
                <a:gd name="T41" fmla="*/ 1182 h 1190"/>
                <a:gd name="T42" fmla="*/ 487 w 1626"/>
                <a:gd name="T43" fmla="*/ 1171 h 1190"/>
                <a:gd name="T44" fmla="*/ 470 w 1626"/>
                <a:gd name="T45" fmla="*/ 1157 h 1190"/>
                <a:gd name="T46" fmla="*/ 33 w 1626"/>
                <a:gd name="T47" fmla="*/ 720 h 1190"/>
                <a:gd name="T48" fmla="*/ 18 w 1626"/>
                <a:gd name="T49" fmla="*/ 702 h 1190"/>
                <a:gd name="T50" fmla="*/ 8 w 1626"/>
                <a:gd name="T51" fmla="*/ 682 h 1190"/>
                <a:gd name="T52" fmla="*/ 2 w 1626"/>
                <a:gd name="T53" fmla="*/ 662 h 1190"/>
                <a:gd name="T54" fmla="*/ 0 w 1626"/>
                <a:gd name="T55" fmla="*/ 640 h 1190"/>
                <a:gd name="T56" fmla="*/ 2 w 1626"/>
                <a:gd name="T57" fmla="*/ 619 h 1190"/>
                <a:gd name="T58" fmla="*/ 8 w 1626"/>
                <a:gd name="T59" fmla="*/ 598 h 1190"/>
                <a:gd name="T60" fmla="*/ 18 w 1626"/>
                <a:gd name="T61" fmla="*/ 578 h 1190"/>
                <a:gd name="T62" fmla="*/ 33 w 1626"/>
                <a:gd name="T63" fmla="*/ 561 h 1190"/>
                <a:gd name="T64" fmla="*/ 51 w 1626"/>
                <a:gd name="T65" fmla="*/ 546 h 1190"/>
                <a:gd name="T66" fmla="*/ 69 w 1626"/>
                <a:gd name="T67" fmla="*/ 536 h 1190"/>
                <a:gd name="T68" fmla="*/ 90 w 1626"/>
                <a:gd name="T69" fmla="*/ 529 h 1190"/>
                <a:gd name="T70" fmla="*/ 112 w 1626"/>
                <a:gd name="T71" fmla="*/ 527 h 1190"/>
                <a:gd name="T72" fmla="*/ 134 w 1626"/>
                <a:gd name="T73" fmla="*/ 529 h 1190"/>
                <a:gd name="T74" fmla="*/ 155 w 1626"/>
                <a:gd name="T75" fmla="*/ 536 h 1190"/>
                <a:gd name="T76" fmla="*/ 174 w 1626"/>
                <a:gd name="T77" fmla="*/ 546 h 1190"/>
                <a:gd name="T78" fmla="*/ 192 w 1626"/>
                <a:gd name="T79" fmla="*/ 561 h 1190"/>
                <a:gd name="T80" fmla="*/ 550 w 1626"/>
                <a:gd name="T81" fmla="*/ 918 h 1190"/>
                <a:gd name="T82" fmla="*/ 1434 w 1626"/>
                <a:gd name="T83" fmla="*/ 33 h 1190"/>
                <a:gd name="T84" fmla="*/ 1452 w 1626"/>
                <a:gd name="T85" fmla="*/ 19 h 1190"/>
                <a:gd name="T86" fmla="*/ 1471 w 1626"/>
                <a:gd name="T87" fmla="*/ 8 h 1190"/>
                <a:gd name="T88" fmla="*/ 1492 w 1626"/>
                <a:gd name="T89" fmla="*/ 2 h 1190"/>
                <a:gd name="T90" fmla="*/ 1514 w 1626"/>
                <a:gd name="T91"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6" h="1190">
                  <a:moveTo>
                    <a:pt x="1514" y="0"/>
                  </a:moveTo>
                  <a:lnTo>
                    <a:pt x="1536" y="2"/>
                  </a:lnTo>
                  <a:lnTo>
                    <a:pt x="1557" y="8"/>
                  </a:lnTo>
                  <a:lnTo>
                    <a:pt x="1575" y="19"/>
                  </a:lnTo>
                  <a:lnTo>
                    <a:pt x="1593" y="33"/>
                  </a:lnTo>
                  <a:lnTo>
                    <a:pt x="1608" y="51"/>
                  </a:lnTo>
                  <a:lnTo>
                    <a:pt x="1618" y="71"/>
                  </a:lnTo>
                  <a:lnTo>
                    <a:pt x="1624" y="92"/>
                  </a:lnTo>
                  <a:lnTo>
                    <a:pt x="1626" y="112"/>
                  </a:lnTo>
                  <a:lnTo>
                    <a:pt x="1624" y="134"/>
                  </a:lnTo>
                  <a:lnTo>
                    <a:pt x="1618" y="155"/>
                  </a:lnTo>
                  <a:lnTo>
                    <a:pt x="1608" y="175"/>
                  </a:lnTo>
                  <a:lnTo>
                    <a:pt x="1593" y="193"/>
                  </a:lnTo>
                  <a:lnTo>
                    <a:pt x="629" y="1157"/>
                  </a:lnTo>
                  <a:lnTo>
                    <a:pt x="629" y="1157"/>
                  </a:lnTo>
                  <a:lnTo>
                    <a:pt x="611" y="1171"/>
                  </a:lnTo>
                  <a:lnTo>
                    <a:pt x="591" y="1182"/>
                  </a:lnTo>
                  <a:lnTo>
                    <a:pt x="571" y="1188"/>
                  </a:lnTo>
                  <a:lnTo>
                    <a:pt x="550" y="1190"/>
                  </a:lnTo>
                  <a:lnTo>
                    <a:pt x="528" y="1188"/>
                  </a:lnTo>
                  <a:lnTo>
                    <a:pt x="507" y="1182"/>
                  </a:lnTo>
                  <a:lnTo>
                    <a:pt x="487" y="1171"/>
                  </a:lnTo>
                  <a:lnTo>
                    <a:pt x="470" y="1157"/>
                  </a:lnTo>
                  <a:lnTo>
                    <a:pt x="33" y="720"/>
                  </a:lnTo>
                  <a:lnTo>
                    <a:pt x="18" y="702"/>
                  </a:lnTo>
                  <a:lnTo>
                    <a:pt x="8" y="682"/>
                  </a:lnTo>
                  <a:lnTo>
                    <a:pt x="2" y="662"/>
                  </a:lnTo>
                  <a:lnTo>
                    <a:pt x="0" y="640"/>
                  </a:lnTo>
                  <a:lnTo>
                    <a:pt x="2" y="619"/>
                  </a:lnTo>
                  <a:lnTo>
                    <a:pt x="8" y="598"/>
                  </a:lnTo>
                  <a:lnTo>
                    <a:pt x="18" y="578"/>
                  </a:lnTo>
                  <a:lnTo>
                    <a:pt x="33" y="561"/>
                  </a:lnTo>
                  <a:lnTo>
                    <a:pt x="51" y="546"/>
                  </a:lnTo>
                  <a:lnTo>
                    <a:pt x="69" y="536"/>
                  </a:lnTo>
                  <a:lnTo>
                    <a:pt x="90" y="529"/>
                  </a:lnTo>
                  <a:lnTo>
                    <a:pt x="112" y="527"/>
                  </a:lnTo>
                  <a:lnTo>
                    <a:pt x="134" y="529"/>
                  </a:lnTo>
                  <a:lnTo>
                    <a:pt x="155" y="536"/>
                  </a:lnTo>
                  <a:lnTo>
                    <a:pt x="174" y="546"/>
                  </a:lnTo>
                  <a:lnTo>
                    <a:pt x="192" y="561"/>
                  </a:lnTo>
                  <a:lnTo>
                    <a:pt x="550" y="918"/>
                  </a:lnTo>
                  <a:lnTo>
                    <a:pt x="1434" y="33"/>
                  </a:lnTo>
                  <a:lnTo>
                    <a:pt x="1452" y="19"/>
                  </a:lnTo>
                  <a:lnTo>
                    <a:pt x="1471" y="8"/>
                  </a:lnTo>
                  <a:lnTo>
                    <a:pt x="1492" y="2"/>
                  </a:lnTo>
                  <a:lnTo>
                    <a:pt x="15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dirty="0">
                <a:solidFill>
                  <a:schemeClr val="bg1">
                    <a:lumMod val="65000"/>
                  </a:schemeClr>
                </a:solidFill>
              </a:endParaRPr>
            </a:p>
          </p:txBody>
        </p:sp>
      </p:grpSp>
      <p:pic>
        <p:nvPicPr>
          <p:cNvPr id="38" name="Picture 37">
            <a:extLst>
              <a:ext uri="{FF2B5EF4-FFF2-40B4-BE49-F238E27FC236}">
                <a16:creationId xmlns:a16="http://schemas.microsoft.com/office/drawing/2014/main" id="{216B6FAA-FE6A-8D88-3674-97B7160109CB}"/>
              </a:ext>
            </a:extLst>
          </p:cNvPr>
          <p:cNvPicPr>
            <a:picLocks noChangeAspect="1"/>
          </p:cNvPicPr>
          <p:nvPr/>
        </p:nvPicPr>
        <p:blipFill>
          <a:blip r:embed="rId3"/>
          <a:stretch>
            <a:fillRect/>
          </a:stretch>
        </p:blipFill>
        <p:spPr>
          <a:xfrm>
            <a:off x="473300" y="4150707"/>
            <a:ext cx="475529" cy="707197"/>
          </a:xfrm>
          <a:prstGeom prst="rect">
            <a:avLst/>
          </a:prstGeom>
        </p:spPr>
      </p:pic>
      <p:sp>
        <p:nvSpPr>
          <p:cNvPr id="39" name="TextBox 38">
            <a:extLst>
              <a:ext uri="{FF2B5EF4-FFF2-40B4-BE49-F238E27FC236}">
                <a16:creationId xmlns:a16="http://schemas.microsoft.com/office/drawing/2014/main" id="{B05C21B9-8293-5FE3-3B15-E5AA92DB9147}"/>
              </a:ext>
            </a:extLst>
          </p:cNvPr>
          <p:cNvSpPr txBox="1"/>
          <p:nvPr/>
        </p:nvSpPr>
        <p:spPr>
          <a:xfrm>
            <a:off x="1119408" y="4305782"/>
            <a:ext cx="7551292" cy="646331"/>
          </a:xfrm>
          <a:prstGeom prst="rect">
            <a:avLst/>
          </a:prstGeom>
          <a:noFill/>
        </p:spPr>
        <p:txBody>
          <a:bodyPr wrap="square" rtlCol="0">
            <a:spAutoFit/>
          </a:bodyPr>
          <a:lstStyle/>
          <a:p>
            <a:r>
              <a:rPr lang="en-IN" dirty="0">
                <a:solidFill>
                  <a:schemeClr val="bg1"/>
                </a:solidFill>
              </a:rPr>
              <a:t>https://ieeehttps://ieeexplore.ieee.org/document/8447966xplore.ieee.org/document/8447966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82B7-92D2-DCDB-85CA-5796B7E3C0DE}"/>
              </a:ext>
            </a:extLst>
          </p:cNvPr>
          <p:cNvSpPr>
            <a:spLocks noGrp="1"/>
          </p:cNvSpPr>
          <p:nvPr>
            <p:ph type="title"/>
          </p:nvPr>
        </p:nvSpPr>
        <p:spPr/>
        <p:txBody>
          <a:bodyPr/>
          <a:lstStyle/>
          <a:p>
            <a:r>
              <a:rPr lang="en-IN" dirty="0"/>
              <a:t>Progress</a:t>
            </a:r>
          </a:p>
        </p:txBody>
      </p:sp>
      <p:sp>
        <p:nvSpPr>
          <p:cNvPr id="3" name="Content Placeholder 2">
            <a:extLst>
              <a:ext uri="{FF2B5EF4-FFF2-40B4-BE49-F238E27FC236}">
                <a16:creationId xmlns:a16="http://schemas.microsoft.com/office/drawing/2014/main" id="{A75417DA-1381-E498-3DCA-10F8A4B130B9}"/>
              </a:ext>
            </a:extLst>
          </p:cNvPr>
          <p:cNvSpPr>
            <a:spLocks noGrp="1"/>
          </p:cNvSpPr>
          <p:nvPr>
            <p:ph idx="1"/>
          </p:nvPr>
        </p:nvSpPr>
        <p:spPr/>
        <p:txBody>
          <a:bodyPr>
            <a:normAutofit/>
          </a:bodyPr>
          <a:lstStyle/>
          <a:p>
            <a:r>
              <a:rPr lang="en-IN" dirty="0"/>
              <a:t>This week we explore to gather necessary libraries </a:t>
            </a:r>
            <a:r>
              <a:rPr lang="en-IN" dirty="0" err="1"/>
              <a:t>requied</a:t>
            </a:r>
            <a:r>
              <a:rPr lang="en-IN" dirty="0"/>
              <a:t> to implement the project.</a:t>
            </a:r>
          </a:p>
          <a:p>
            <a:r>
              <a:rPr lang="en-IN" dirty="0"/>
              <a:t>Try to implement some subblocks in the project and rectification of errors to get the expected results.</a:t>
            </a:r>
          </a:p>
          <a:p>
            <a:r>
              <a:rPr lang="en-IN" dirty="0"/>
              <a:t>This week the project is done up to the </a:t>
            </a:r>
            <a:r>
              <a:rPr lang="en-IN"/>
              <a:t>number plate </a:t>
            </a:r>
            <a:r>
              <a:rPr lang="en-IN" dirty="0"/>
              <a:t>detection.</a:t>
            </a:r>
          </a:p>
          <a:p>
            <a:endParaRPr lang="en-IN" dirty="0"/>
          </a:p>
          <a:p>
            <a:endParaRPr lang="en-IN" dirty="0"/>
          </a:p>
        </p:txBody>
      </p:sp>
      <p:sp>
        <p:nvSpPr>
          <p:cNvPr id="4" name="Slide Number Placeholder 3">
            <a:extLst>
              <a:ext uri="{FF2B5EF4-FFF2-40B4-BE49-F238E27FC236}">
                <a16:creationId xmlns:a16="http://schemas.microsoft.com/office/drawing/2014/main" id="{1662A3D4-71DC-C0D6-AFCD-C277A82CD67C}"/>
              </a:ext>
            </a:extLst>
          </p:cNvPr>
          <p:cNvSpPr>
            <a:spLocks noGrp="1"/>
          </p:cNvSpPr>
          <p:nvPr>
            <p:ph type="sldNum" sz="quarter" idx="12"/>
          </p:nvPr>
        </p:nvSpPr>
        <p:spPr/>
        <p:txBody>
          <a:bodyPr/>
          <a:lstStyle/>
          <a:p>
            <a:fld id="{FEA1243F-3000-4347-94A4-FBDEAD3122CB}" type="slidenum">
              <a:rPr lang="en-US" smtClean="0"/>
              <a:pPr/>
              <a:t>24</a:t>
            </a:fld>
            <a:endParaRPr lang="en-US" dirty="0"/>
          </a:p>
        </p:txBody>
      </p:sp>
    </p:spTree>
    <p:extLst>
      <p:ext uri="{BB962C8B-B14F-4D97-AF65-F5344CB8AC3E}">
        <p14:creationId xmlns:p14="http://schemas.microsoft.com/office/powerpoint/2010/main" val="1710916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1"/>
          <p:cNvSpPr>
            <a:spLocks noGrp="1"/>
          </p:cNvSpPr>
          <p:nvPr>
            <p:ph type="title"/>
          </p:nvPr>
        </p:nvSpPr>
        <p:spPr>
          <a:xfrm>
            <a:off x="2819400" y="2895600"/>
            <a:ext cx="3307080" cy="799465"/>
          </a:xfrm>
        </p:spPr>
        <p:txBody>
          <a:bodyPr/>
          <a:lstStyle/>
          <a:p>
            <a:r>
              <a:rPr lang="en-IN" altLang="en-US"/>
              <a:t>THANK YOU</a:t>
            </a:r>
          </a:p>
        </p:txBody>
      </p:sp>
      <p:sp>
        <p:nvSpPr>
          <p:cNvPr id="2" name="Slide Number Placeholder 1">
            <a:extLst>
              <a:ext uri="{FF2B5EF4-FFF2-40B4-BE49-F238E27FC236}">
                <a16:creationId xmlns:a16="http://schemas.microsoft.com/office/drawing/2014/main" id="{1152851D-BB00-44F5-91AB-C59B90B48840}"/>
              </a:ext>
            </a:extLst>
          </p:cNvPr>
          <p:cNvSpPr>
            <a:spLocks noGrp="1"/>
          </p:cNvSpPr>
          <p:nvPr>
            <p:ph type="sldNum" sz="quarter" idx="12"/>
          </p:nvPr>
        </p:nvSpPr>
        <p:spPr/>
        <p:txBody>
          <a:bodyPr/>
          <a:lstStyle/>
          <a:p>
            <a:fld id="{FEA1243F-3000-4347-94A4-FBDEAD3122CB}" type="slidenum">
              <a:rPr lang="en-US" smtClean="0"/>
              <a:pPr/>
              <a:t>25</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Rectangle 1"/>
          <p:cNvSpPr>
            <a:spLocks noGrp="1"/>
          </p:cNvSpPr>
          <p:nvPr>
            <p:ph type="title"/>
          </p:nvPr>
        </p:nvSpPr>
        <p:spPr/>
        <p:txBody>
          <a:bodyPr/>
          <a:lstStyle/>
          <a:p>
            <a:r>
              <a:rPr lang="en-US" dirty="0"/>
              <a:t>AIM AND OBJECTIVES</a:t>
            </a:r>
          </a:p>
        </p:txBody>
      </p:sp>
      <p:sp>
        <p:nvSpPr>
          <p:cNvPr id="1048608" name="Content Placeholder 2"/>
          <p:cNvSpPr>
            <a:spLocks noGrp="1"/>
          </p:cNvSpPr>
          <p:nvPr>
            <p:ph idx="1"/>
          </p:nvPr>
        </p:nvSpPr>
        <p:spPr>
          <a:xfrm>
            <a:off x="457200" y="1600200"/>
            <a:ext cx="8229600" cy="5029200"/>
          </a:xfrm>
        </p:spPr>
        <p:txBody>
          <a:bodyPr>
            <a:normAutofit/>
          </a:bodyPr>
          <a:lstStyle/>
          <a:p>
            <a:pPr marL="64135" indent="0">
              <a:buNone/>
            </a:pPr>
            <a:r>
              <a:rPr lang="en-IN" altLang="en-US" u="sng" dirty="0"/>
              <a:t>AIM:</a:t>
            </a:r>
            <a:endParaRPr lang="en-IN" altLang="en-US" dirty="0"/>
          </a:p>
          <a:p>
            <a:r>
              <a:rPr lang="en-IN" altLang="en-US" dirty="0"/>
              <a:t>To minimize human effort in recognizing the vehicle number plate.</a:t>
            </a:r>
          </a:p>
          <a:p>
            <a:pPr marL="64135" indent="0">
              <a:buNone/>
            </a:pPr>
            <a:endParaRPr lang="en-IN" altLang="en-US" dirty="0"/>
          </a:p>
          <a:p>
            <a:pPr marL="64135" indent="0">
              <a:buNone/>
            </a:pPr>
            <a:r>
              <a:rPr lang="en-IN" altLang="en-US" u="sng" dirty="0"/>
              <a:t>OBJECTIVE:</a:t>
            </a:r>
            <a:endParaRPr lang="en-IN" altLang="en-US" dirty="0"/>
          </a:p>
          <a:p>
            <a:r>
              <a:rPr lang="en-IN" altLang="en-US" dirty="0"/>
              <a:t>Objective is to build a vehicle number plate detection by digital image processing using python</a:t>
            </a:r>
            <a:r>
              <a:rPr lang="en-IN" altLang="en-US" sz="2400" dirty="0"/>
              <a:t>.</a:t>
            </a:r>
          </a:p>
          <a:p>
            <a:endParaRPr lang="en-IN" altLang="en-US" sz="2400" dirty="0"/>
          </a:p>
          <a:p>
            <a:endParaRPr lang="en-IN" altLang="en-US" dirty="0"/>
          </a:p>
        </p:txBody>
      </p:sp>
      <p:sp>
        <p:nvSpPr>
          <p:cNvPr id="2" name="Slide Number Placeholder 1">
            <a:extLst>
              <a:ext uri="{FF2B5EF4-FFF2-40B4-BE49-F238E27FC236}">
                <a16:creationId xmlns:a16="http://schemas.microsoft.com/office/drawing/2014/main" id="{F07301F7-BDC9-4BEA-94DF-317CAE0626D1}"/>
              </a:ext>
            </a:extLst>
          </p:cNvPr>
          <p:cNvSpPr>
            <a:spLocks noGrp="1"/>
          </p:cNvSpPr>
          <p:nvPr>
            <p:ph type="sldNum" sz="quarter" idx="12"/>
          </p:nvPr>
        </p:nvSpPr>
        <p:spPr/>
        <p:txBody>
          <a:bodyPr/>
          <a:lstStyle/>
          <a:p>
            <a:fld id="{FEA1243F-3000-4347-94A4-FBDEAD3122C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Rectangle 1"/>
          <p:cNvSpPr>
            <a:spLocks noGrp="1"/>
          </p:cNvSpPr>
          <p:nvPr>
            <p:ph type="title"/>
          </p:nvPr>
        </p:nvSpPr>
        <p:spPr/>
        <p:txBody>
          <a:bodyPr/>
          <a:lstStyle/>
          <a:p>
            <a:r>
              <a:rPr lang="en-US" dirty="0"/>
              <a:t>Abstract</a:t>
            </a:r>
          </a:p>
        </p:txBody>
      </p:sp>
      <p:sp>
        <p:nvSpPr>
          <p:cNvPr id="1048615" name="Content Placeholder 7"/>
          <p:cNvSpPr>
            <a:spLocks noGrp="1"/>
          </p:cNvSpPr>
          <p:nvPr>
            <p:ph idx="1"/>
          </p:nvPr>
        </p:nvSpPr>
        <p:spPr>
          <a:xfrm>
            <a:off x="238760" y="533400"/>
            <a:ext cx="8752840" cy="6172200"/>
          </a:xfrm>
        </p:spPr>
        <p:txBody>
          <a:bodyPr>
            <a:noAutofit/>
          </a:bodyPr>
          <a:lstStyle/>
          <a:p>
            <a:pPr marL="521335" indent="-457200">
              <a:buFont typeface="Arial" panose="020B0604020202020204" pitchFamily="34" charset="0"/>
              <a:buChar char="•"/>
            </a:pPr>
            <a:endParaRPr lang="en-US" sz="2800" dirty="0"/>
          </a:p>
          <a:p>
            <a:pPr marL="521335" indent="-457200">
              <a:buFont typeface="Arial" panose="020B0604020202020204" pitchFamily="34" charset="0"/>
              <a:buChar char="•"/>
            </a:pPr>
            <a:r>
              <a:rPr lang="en-GB" sz="2800" dirty="0"/>
              <a:t>This project deals with recognition of vehicle number plate.</a:t>
            </a:r>
          </a:p>
          <a:p>
            <a:pPr marL="521335" indent="-457200">
              <a:buFont typeface="Arial" panose="020B0604020202020204" pitchFamily="34" charset="0"/>
              <a:buChar char="•"/>
            </a:pPr>
            <a:r>
              <a:rPr lang="en-GB" sz="2800" dirty="0"/>
              <a:t>This recognition is done by using Digital Image processing</a:t>
            </a:r>
          </a:p>
          <a:p>
            <a:pPr marL="521335" indent="-457200">
              <a:buFont typeface="Arial" panose="020B0604020202020204" pitchFamily="34" charset="0"/>
              <a:buChar char="•"/>
            </a:pPr>
            <a:r>
              <a:rPr lang="en-GB" sz="2800" dirty="0"/>
              <a:t>By using this project we can be able to detect the vehicle number plate from an image.</a:t>
            </a:r>
          </a:p>
          <a:p>
            <a:pPr marL="521335" indent="-457200">
              <a:buFont typeface="Arial" panose="020B0604020202020204" pitchFamily="34" charset="0"/>
              <a:buChar char="•"/>
            </a:pPr>
            <a:r>
              <a:rPr lang="en-GB" sz="2800" dirty="0"/>
              <a:t>By detecting the number plate we able to analyse and find the missing cars and avoid the allowance of other vehicles into a protective zones like military places ,check posts,.. etc</a:t>
            </a:r>
            <a:endParaRPr lang="en-US" sz="2800" dirty="0"/>
          </a:p>
          <a:p>
            <a:pPr marL="521335" indent="-457200">
              <a:buFont typeface="Arial" panose="020B0604020202020204" pitchFamily="34" charset="0"/>
              <a:buChar char="•"/>
            </a:pPr>
            <a:endParaRPr lang="en-US" sz="2800" dirty="0"/>
          </a:p>
          <a:p>
            <a:pPr>
              <a:buFont typeface="Arial" panose="020B0604020202020204" pitchFamily="34" charset="0"/>
            </a:pPr>
            <a:endParaRPr lang="en-US" sz="2800" dirty="0"/>
          </a:p>
        </p:txBody>
      </p:sp>
      <p:sp>
        <p:nvSpPr>
          <p:cNvPr id="2" name="Slide Number Placeholder 1">
            <a:extLst>
              <a:ext uri="{FF2B5EF4-FFF2-40B4-BE49-F238E27FC236}">
                <a16:creationId xmlns:a16="http://schemas.microsoft.com/office/drawing/2014/main" id="{E11BC0D5-C275-42F5-924A-9A5FA8001C8B}"/>
              </a:ext>
            </a:extLst>
          </p:cNvPr>
          <p:cNvSpPr>
            <a:spLocks noGrp="1"/>
          </p:cNvSpPr>
          <p:nvPr>
            <p:ph type="sldNum" sz="quarter" idx="11"/>
          </p:nvPr>
        </p:nvSpPr>
        <p:spPr/>
        <p:txBody>
          <a:bodyPr/>
          <a:lstStyle/>
          <a:p>
            <a:fld id="{49598980-D22C-4904-9F8F-3DB09B2ECD84}"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0E82-7BF9-447D-A0B5-F1662A10EB3F}"/>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470C4971-36B6-4A5D-870F-CBB5E7021BB1}"/>
              </a:ext>
            </a:extLst>
          </p:cNvPr>
          <p:cNvSpPr>
            <a:spLocks noGrp="1"/>
          </p:cNvSpPr>
          <p:nvPr>
            <p:ph idx="1"/>
          </p:nvPr>
        </p:nvSpPr>
        <p:spPr>
          <a:xfrm>
            <a:off x="798946" y="1164701"/>
            <a:ext cx="8229600" cy="4907280"/>
          </a:xfrm>
        </p:spPr>
        <p:txBody>
          <a:bodyPr>
            <a:noAutofit/>
          </a:bodyPr>
          <a:lstStyle/>
          <a:p>
            <a:r>
              <a:rPr lang="en-IN" sz="2400" dirty="0"/>
              <a:t>Nowadays  with the increase in rise of number of vehicles in usage according to the increase in population leads to the rise of traffic jams and a significant increase in the crimes by using unlicensed vehicles.</a:t>
            </a:r>
          </a:p>
          <a:p>
            <a:r>
              <a:rPr lang="en-IN" sz="2400" dirty="0"/>
              <a:t>The main motive of our project is to develop a vehicle number plate detection using python as an alternative method for MATLAB.</a:t>
            </a:r>
          </a:p>
          <a:p>
            <a:r>
              <a:rPr lang="en-US" sz="2400" dirty="0"/>
              <a:t>In this era of fast growing technologies, there is a huge demand among the people for a secure lifestyle and travelling. In the past decade, the number of vehicles on road has been increased. Detection of individual vehicle becomes a very challenging task with the massive growth in the vehicular sector every day. </a:t>
            </a:r>
            <a:endParaRPr lang="en-IN" sz="2400" dirty="0"/>
          </a:p>
        </p:txBody>
      </p:sp>
      <p:sp>
        <p:nvSpPr>
          <p:cNvPr id="4" name="Slide Number Placeholder 3">
            <a:extLst>
              <a:ext uri="{FF2B5EF4-FFF2-40B4-BE49-F238E27FC236}">
                <a16:creationId xmlns:a16="http://schemas.microsoft.com/office/drawing/2014/main" id="{ADDD01EB-1ED1-41E1-8C63-788F5B0B053D}"/>
              </a:ext>
            </a:extLst>
          </p:cNvPr>
          <p:cNvSpPr>
            <a:spLocks noGrp="1"/>
          </p:cNvSpPr>
          <p:nvPr>
            <p:ph type="sldNum" sz="quarter" idx="12"/>
          </p:nvPr>
        </p:nvSpPr>
        <p:spPr/>
        <p:txBody>
          <a:bodyPr/>
          <a:lstStyle/>
          <a:p>
            <a:fld id="{FEA1243F-3000-4347-94A4-FBDEAD3122CB}" type="slidenum">
              <a:rPr lang="en-US" smtClean="0"/>
              <a:pPr/>
              <a:t>5</a:t>
            </a:fld>
            <a:endParaRPr lang="en-US" dirty="0"/>
          </a:p>
        </p:txBody>
      </p:sp>
    </p:spTree>
    <p:extLst>
      <p:ext uri="{BB962C8B-B14F-4D97-AF65-F5344CB8AC3E}">
        <p14:creationId xmlns:p14="http://schemas.microsoft.com/office/powerpoint/2010/main" val="135275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64" y="381198"/>
            <a:ext cx="4638674" cy="675926"/>
          </a:xfrm>
        </p:spPr>
        <p:txBody>
          <a:bodyPr/>
          <a:lstStyle/>
          <a:p>
            <a:r>
              <a:rPr lang="en-US" dirty="0"/>
              <a:t>Introduction</a:t>
            </a:r>
          </a:p>
        </p:txBody>
      </p:sp>
      <p:sp>
        <p:nvSpPr>
          <p:cNvPr id="3" name="Content Placeholder 2"/>
          <p:cNvSpPr>
            <a:spLocks noGrp="1"/>
          </p:cNvSpPr>
          <p:nvPr>
            <p:ph idx="1"/>
          </p:nvPr>
        </p:nvSpPr>
        <p:spPr>
          <a:xfrm>
            <a:off x="457199" y="1425654"/>
            <a:ext cx="8182947" cy="4670345"/>
          </a:xfrm>
        </p:spPr>
        <p:txBody>
          <a:bodyPr>
            <a:noAutofit/>
          </a:bodyPr>
          <a:lstStyle/>
          <a:p>
            <a:pPr marL="407035" indent="-342900">
              <a:buFont typeface="Arial" pitchFamily="34" charset="0"/>
              <a:buChar char="•"/>
            </a:pPr>
            <a:r>
              <a:rPr lang="en-US" sz="2800" dirty="0"/>
              <a:t>License plate recognition (LPR) is a type of technology mainly software, that enables computer systems to read automatically the registration number of vehicles from digital pictures.</a:t>
            </a:r>
          </a:p>
          <a:p>
            <a:pPr marL="407035" indent="-342900">
              <a:buFont typeface="Arial" pitchFamily="34" charset="0"/>
              <a:buChar char="•"/>
            </a:pPr>
            <a:r>
              <a:rPr lang="en-US" sz="2800" dirty="0"/>
              <a:t> License Plate Recognition Systems use the concept of optical character recognition to read the characters on a vehicle license plate. In other words, LPR takes the image of a vehicle as the input and outputs the characters written on its license plate.</a:t>
            </a:r>
          </a:p>
          <a:p>
            <a:pPr marL="407035" indent="-342900">
              <a:buFont typeface="Arial" pitchFamily="34" charset="0"/>
              <a:buChar char="•"/>
            </a:pPr>
            <a:endParaRPr lang="en-US" sz="2800" dirty="0"/>
          </a:p>
        </p:txBody>
      </p:sp>
      <p:sp>
        <p:nvSpPr>
          <p:cNvPr id="4" name="Slide Number Placeholder 3">
            <a:extLst>
              <a:ext uri="{FF2B5EF4-FFF2-40B4-BE49-F238E27FC236}">
                <a16:creationId xmlns:a16="http://schemas.microsoft.com/office/drawing/2014/main" id="{5C967FEC-7049-478C-8FB8-C6DE640C3DA7}"/>
              </a:ext>
            </a:extLst>
          </p:cNvPr>
          <p:cNvSpPr>
            <a:spLocks noGrp="1"/>
          </p:cNvSpPr>
          <p:nvPr>
            <p:ph type="sldNum" sz="quarter" idx="11"/>
          </p:nvPr>
        </p:nvSpPr>
        <p:spPr/>
        <p:txBody>
          <a:bodyPr/>
          <a:lstStyle/>
          <a:p>
            <a:fld id="{49598980-D22C-4904-9F8F-3DB09B2ECD84}"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Slide Number Placeholder 3">
            <a:extLst>
              <a:ext uri="{FF2B5EF4-FFF2-40B4-BE49-F238E27FC236}">
                <a16:creationId xmlns:a16="http://schemas.microsoft.com/office/drawing/2014/main" id="{B85F2330-7B78-4BA9-96F3-1C59DFB4EBE6}"/>
              </a:ext>
            </a:extLst>
          </p:cNvPr>
          <p:cNvSpPr>
            <a:spLocks noGrp="1"/>
          </p:cNvSpPr>
          <p:nvPr>
            <p:ph type="sldNum" sz="quarter" idx="11"/>
          </p:nvPr>
        </p:nvSpPr>
        <p:spPr/>
        <p:txBody>
          <a:bodyPr/>
          <a:lstStyle/>
          <a:p>
            <a:fld id="{49598980-D22C-4904-9F8F-3DB09B2ECD84}" type="slidenum">
              <a:rPr lang="en-US" smtClean="0"/>
              <a:pPr/>
              <a:t>7</a:t>
            </a:fld>
            <a:endParaRPr lang="en-US" dirty="0"/>
          </a:p>
        </p:txBody>
      </p:sp>
      <p:sp>
        <p:nvSpPr>
          <p:cNvPr id="6" name="Content Placeholder 5">
            <a:extLst>
              <a:ext uri="{FF2B5EF4-FFF2-40B4-BE49-F238E27FC236}">
                <a16:creationId xmlns:a16="http://schemas.microsoft.com/office/drawing/2014/main" id="{87EE8B46-5BB8-3859-694A-E61207F4BC23}"/>
              </a:ext>
            </a:extLst>
          </p:cNvPr>
          <p:cNvSpPr>
            <a:spLocks noGrp="1"/>
          </p:cNvSpPr>
          <p:nvPr>
            <p:ph idx="1"/>
          </p:nvPr>
        </p:nvSpPr>
        <p:spPr>
          <a:xfrm>
            <a:off x="457200" y="1425654"/>
            <a:ext cx="7726680" cy="1897405"/>
          </a:xfrm>
        </p:spPr>
        <p:txBody>
          <a:bodyPr>
            <a:normAutofit/>
          </a:bodyPr>
          <a:lstStyle/>
          <a:p>
            <a:r>
              <a:rPr lang="en-IN" dirty="0"/>
              <a:t>1.Image detection</a:t>
            </a:r>
          </a:p>
          <a:p>
            <a:r>
              <a:rPr lang="en-IN" dirty="0"/>
              <a:t>2.Number plate detection</a:t>
            </a:r>
          </a:p>
        </p:txBody>
      </p:sp>
      <p:pic>
        <p:nvPicPr>
          <p:cNvPr id="9" name="Picture 8">
            <a:extLst>
              <a:ext uri="{FF2B5EF4-FFF2-40B4-BE49-F238E27FC236}">
                <a16:creationId xmlns:a16="http://schemas.microsoft.com/office/drawing/2014/main" id="{CF52207F-5E58-BBA9-6126-DC05E2DFAE23}"/>
              </a:ext>
            </a:extLst>
          </p:cNvPr>
          <p:cNvPicPr>
            <a:picLocks noChangeAspect="1"/>
          </p:cNvPicPr>
          <p:nvPr/>
        </p:nvPicPr>
        <p:blipFill>
          <a:blip r:embed="rId2"/>
          <a:stretch>
            <a:fillRect/>
          </a:stretch>
        </p:blipFill>
        <p:spPr>
          <a:xfrm>
            <a:off x="666411" y="2403852"/>
            <a:ext cx="8477589" cy="42185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1"/>
          <p:cNvSpPr>
            <a:spLocks noGrp="1"/>
          </p:cNvSpPr>
          <p:nvPr>
            <p:ph type="title"/>
          </p:nvPr>
        </p:nvSpPr>
        <p:spPr/>
        <p:txBody>
          <a:bodyPr/>
          <a:lstStyle/>
          <a:p>
            <a:r>
              <a:rPr lang="en-US" dirty="0"/>
              <a:t>Literature Survey</a:t>
            </a:r>
          </a:p>
        </p:txBody>
      </p:sp>
      <p:sp>
        <p:nvSpPr>
          <p:cNvPr id="1048626" name="Content Placeholder 7"/>
          <p:cNvSpPr>
            <a:spLocks noGrp="1"/>
          </p:cNvSpPr>
          <p:nvPr>
            <p:ph idx="1"/>
          </p:nvPr>
        </p:nvSpPr>
        <p:spPr>
          <a:xfrm>
            <a:off x="238808" y="1194892"/>
            <a:ext cx="8752792" cy="5663107"/>
          </a:xfrm>
        </p:spPr>
        <p:txBody>
          <a:bodyPr>
            <a:normAutofit/>
          </a:bodyPr>
          <a:lstStyle/>
          <a:p>
            <a:r>
              <a:rPr lang="en-US" sz="2800" u="sng" dirty="0">
                <a:solidFill>
                  <a:schemeClr val="bg1">
                    <a:lumMod val="85000"/>
                    <a:lumOff val="15000"/>
                  </a:schemeClr>
                </a:solidFill>
              </a:rPr>
              <a:t>Journal Title</a:t>
            </a:r>
            <a:r>
              <a:rPr lang="en-US" sz="2800" dirty="0"/>
              <a:t> </a:t>
            </a:r>
            <a:r>
              <a:rPr lang="en-IN" altLang="en-US" sz="2800" dirty="0"/>
              <a:t>:</a:t>
            </a:r>
          </a:p>
          <a:p>
            <a:r>
              <a:rPr lang="en-US" sz="2800" dirty="0">
                <a:cs typeface="Times New Roman" panose="02020603050405020304" pitchFamily="18" charset="0"/>
              </a:rPr>
              <a:t>Vehicle number plate detection by using python and open cv.</a:t>
            </a:r>
          </a:p>
          <a:p>
            <a:r>
              <a:rPr lang="en-US" sz="2800" dirty="0">
                <a:cs typeface="Times New Roman" panose="02020603050405020304" pitchFamily="18" charset="0"/>
              </a:rPr>
              <a:t>Institute of Electrical and Electronics Engineers(IEEE) </a:t>
            </a:r>
            <a:r>
              <a:rPr lang="en-IN" sz="2800" b="1" i="0" dirty="0">
                <a:solidFill>
                  <a:srgbClr val="333333"/>
                </a:solidFill>
                <a:effectLst/>
                <a:latin typeface="Arial" panose="020B0604020202020204" pitchFamily="34" charset="0"/>
              </a:rPr>
              <a:t>ISBN: </a:t>
            </a:r>
            <a:r>
              <a:rPr lang="en-IN" sz="2800" i="0" dirty="0">
                <a:solidFill>
                  <a:srgbClr val="333333"/>
                </a:solidFill>
                <a:effectLst/>
                <a:latin typeface="Arial" panose="020B0604020202020204" pitchFamily="34" charset="0"/>
              </a:rPr>
              <a:t>97</a:t>
            </a:r>
            <a:r>
              <a:rPr lang="en-IN" sz="2400" dirty="0"/>
              <a:t></a:t>
            </a:r>
            <a:r>
              <a:rPr lang="en-IN" sz="2800" b="0" i="0" dirty="0">
                <a:solidFill>
                  <a:srgbClr val="333333"/>
                </a:solidFill>
                <a:effectLst/>
                <a:latin typeface="Arial" panose="020B0604020202020204" pitchFamily="34" charset="0"/>
              </a:rPr>
              <a:t>8-1-7281-7741-0/21/$31.00,</a:t>
            </a:r>
            <a:r>
              <a:rPr lang="en-US" sz="2800" dirty="0">
                <a:cs typeface="Times New Roman" panose="02020603050405020304" pitchFamily="18" charset="0"/>
              </a:rPr>
              <a:t>20 April 2021</a:t>
            </a:r>
          </a:p>
          <a:p>
            <a:r>
              <a:rPr lang="en-US" sz="2800" u="sng" dirty="0"/>
              <a:t>Source</a:t>
            </a:r>
            <a:r>
              <a:rPr lang="en-US" sz="2800" dirty="0"/>
              <a:t> </a:t>
            </a:r>
            <a:r>
              <a:rPr lang="en-IN" altLang="en-US" sz="2800" dirty="0"/>
              <a:t>:</a:t>
            </a:r>
            <a:r>
              <a:rPr lang="en-IN" altLang="en-US" sz="2800" dirty="0">
                <a:solidFill>
                  <a:srgbClr val="FF0000"/>
                </a:solidFill>
              </a:rPr>
              <a:t> </a:t>
            </a:r>
            <a:r>
              <a:rPr lang="en-IN" altLang="en-US" sz="2800" dirty="0"/>
              <a:t>https://ieeexplore.ieee.org/document/9404556</a:t>
            </a:r>
          </a:p>
        </p:txBody>
      </p:sp>
      <p:sp>
        <p:nvSpPr>
          <p:cNvPr id="2" name="Slide Number Placeholder 1">
            <a:extLst>
              <a:ext uri="{FF2B5EF4-FFF2-40B4-BE49-F238E27FC236}">
                <a16:creationId xmlns:a16="http://schemas.microsoft.com/office/drawing/2014/main" id="{CBFA336D-A367-4AED-B312-3EE857D7B38C}"/>
              </a:ext>
            </a:extLst>
          </p:cNvPr>
          <p:cNvSpPr>
            <a:spLocks noGrp="1"/>
          </p:cNvSpPr>
          <p:nvPr>
            <p:ph type="sldNum" sz="quarter" idx="11"/>
          </p:nvPr>
        </p:nvSpPr>
        <p:spPr/>
        <p:txBody>
          <a:bodyPr/>
          <a:lstStyle/>
          <a:p>
            <a:fld id="{49598980-D22C-4904-9F8F-3DB09B2ECD84}"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457199" y="1425654"/>
            <a:ext cx="8182947" cy="4975145"/>
          </a:xfrm>
        </p:spPr>
        <p:txBody>
          <a:bodyPr>
            <a:normAutofit/>
          </a:bodyPr>
          <a:lstStyle/>
          <a:p>
            <a:pPr>
              <a:buFont typeface="Arial" pitchFamily="34" charset="0"/>
              <a:buChar char="•"/>
            </a:pPr>
            <a:r>
              <a:rPr lang="en-US" sz="3200" dirty="0"/>
              <a:t>This project presents the design and implementation of a smart vehicle number plate detection.</a:t>
            </a:r>
          </a:p>
          <a:p>
            <a:pPr>
              <a:buFont typeface="Arial" pitchFamily="34" charset="0"/>
              <a:buChar char="•"/>
            </a:pPr>
            <a:r>
              <a:rPr lang="en-US" sz="3200" dirty="0"/>
              <a:t>The implementation is based on digital image processing.</a:t>
            </a:r>
          </a:p>
          <a:p>
            <a:pPr>
              <a:buFont typeface="Arial" pitchFamily="34" charset="0"/>
              <a:buChar char="•"/>
            </a:pPr>
            <a:r>
              <a:rPr lang="en-US" sz="3200" dirty="0"/>
              <a:t> In this project, we have effectively sorted out some way to get the result.</a:t>
            </a:r>
          </a:p>
          <a:p>
            <a:pPr>
              <a:buFont typeface="Arial" pitchFamily="34" charset="0"/>
              <a:buChar char="•"/>
            </a:pPr>
            <a:endParaRPr lang="en-US" sz="3200" dirty="0"/>
          </a:p>
        </p:txBody>
      </p:sp>
      <p:sp>
        <p:nvSpPr>
          <p:cNvPr id="4" name="Slide Number Placeholder 3">
            <a:extLst>
              <a:ext uri="{FF2B5EF4-FFF2-40B4-BE49-F238E27FC236}">
                <a16:creationId xmlns:a16="http://schemas.microsoft.com/office/drawing/2014/main" id="{ACC3997D-C330-41FA-A9A6-9A200F5D82FD}"/>
              </a:ext>
            </a:extLst>
          </p:cNvPr>
          <p:cNvSpPr>
            <a:spLocks noGrp="1"/>
          </p:cNvSpPr>
          <p:nvPr>
            <p:ph type="sldNum" sz="quarter" idx="11"/>
          </p:nvPr>
        </p:nvSpPr>
        <p:spPr/>
        <p:txBody>
          <a:bodyPr/>
          <a:lstStyle/>
          <a:p>
            <a:fld id="{49598980-D22C-4904-9F8F-3DB09B2ECD84}" type="slidenum">
              <a:rPr lang="en-US" smtClean="0"/>
              <a:pPr/>
              <a:t>9</a:t>
            </a:fld>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493</TotalTime>
  <Words>1190</Words>
  <Application>Microsoft Office PowerPoint</Application>
  <PresentationFormat>On-screen Show (4:3)</PresentationFormat>
  <Paragraphs>150</Paragraphs>
  <Slides>25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Quattrocento Sans</vt:lpstr>
      <vt:lpstr>Segoe UI</vt:lpstr>
      <vt:lpstr>Wingdings</vt:lpstr>
      <vt:lpstr>Wingdings 2</vt:lpstr>
      <vt:lpstr>Verve</vt:lpstr>
      <vt:lpstr>VEHICLE NUMBER PLATE RECOGNITION BY DIGITAL IMAGE PROCESSING USING PYTHON AND OPENCV</vt:lpstr>
      <vt:lpstr>List of Content</vt:lpstr>
      <vt:lpstr>AIM AND OBJECTIVES</vt:lpstr>
      <vt:lpstr>Abstract</vt:lpstr>
      <vt:lpstr>Motivation</vt:lpstr>
      <vt:lpstr>Introduction</vt:lpstr>
      <vt:lpstr>Cont..</vt:lpstr>
      <vt:lpstr>Literature Survey</vt:lpstr>
      <vt:lpstr>Cont..</vt:lpstr>
      <vt:lpstr>Block Diagram</vt:lpstr>
      <vt:lpstr>Methodology</vt:lpstr>
      <vt:lpstr>Procedural Operation </vt:lpstr>
      <vt:lpstr>PowerPoint Presentation</vt:lpstr>
      <vt:lpstr>PowerPoint Presentation</vt:lpstr>
      <vt:lpstr>PowerPoint Presentation</vt:lpstr>
      <vt:lpstr>PowerPoint Presentation</vt:lpstr>
      <vt:lpstr>PowerPoint Presentation</vt:lpstr>
      <vt:lpstr>PowerPoint Presentation</vt:lpstr>
      <vt:lpstr>Advantages</vt:lpstr>
      <vt:lpstr>Applications</vt:lpstr>
      <vt:lpstr>Conclusions</vt:lpstr>
      <vt:lpstr>Future scope</vt:lpstr>
      <vt:lpstr>References</vt:lpstr>
      <vt:lpstr>Progress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NUMBER PLATE RECOGNITION BY DIGITAL IMAGE PROCESSING USING PYTHON AND OPENCV</dc:title>
  <dc:creator>Vikas Vilasagaram</dc:creator>
  <cp:lastModifiedBy>Vamsi</cp:lastModifiedBy>
  <cp:revision>8</cp:revision>
  <dcterms:modified xsi:type="dcterms:W3CDTF">2022-11-19T07:23:09Z</dcterms:modified>
</cp:coreProperties>
</file>